
<file path=[Content_Types].xml><?xml version="1.0" encoding="utf-8"?>
<Types xmlns="http://schemas.openxmlformats.org/package/2006/content-types">
  <Default ContentType="image/jpeg" Extension="jpg"/>
  <Default ContentType="application/vnd.openxmlformats-package.relationships+xml" Extension="rels"/>
  <Default ContentType="image/png" Extension="png"/>
  <Default ContentType="application/xml" Extension="xml"/>
  <Override ContentType="application/vnd.openxmlformats-officedocument.presentationml.slideLayout+xml" PartName="/ppt/slideLayouts/slideLayout20.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2.xml"/>
  <Override ContentType="application/vnd.openxmlformats-officedocument.presentationml.slideLayout+xml" PartName="/ppt/slideLayouts/slideLayout27.xml"/>
  <Override ContentType="application/vnd.openxmlformats-officedocument.presentationml.slideLayout+xml" PartName="/ppt/slideLayouts/slideLayout19.xml"/>
  <Override ContentType="application/vnd.openxmlformats-officedocument.presentationml.slideLayout+xml" PartName="/ppt/slideLayouts/slideLayout12.xml"/>
  <Override ContentType="application/vnd.openxmlformats-officedocument.presentationml.slideLayout+xml" PartName="/ppt/slideLayouts/slideLayout15.xml"/>
  <Override ContentType="application/vnd.openxmlformats-officedocument.presentationml.slideLayout+xml" PartName="/ppt/slideLayouts/slideLayout31.xml"/>
  <Override ContentType="application/vnd.openxmlformats-officedocument.presentationml.slideLayout+xml" PartName="/ppt/slideLayouts/slideLayout26.xml"/>
  <Override ContentType="application/vnd.openxmlformats-officedocument.presentationml.slideLayout+xml" PartName="/ppt/slideLayouts/slideLayout11.xml"/>
  <Override ContentType="application/vnd.openxmlformats-officedocument.presentationml.slideLayout+xml" PartName="/ppt/slideLayouts/slideLayout9.xml"/>
  <Override ContentType="application/vnd.openxmlformats-officedocument.presentationml.slideLayout+xml" PartName="/ppt/slideLayouts/slideLayout25.xml"/>
  <Override ContentType="application/vnd.openxmlformats-officedocument.presentationml.slideLayout+xml" PartName="/ppt/slideLayouts/slideLayout30.xml"/>
  <Override ContentType="application/vnd.openxmlformats-officedocument.presentationml.slideLayout+xml" PartName="/ppt/slideLayouts/slideLayout7.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7.xml"/>
  <Override ContentType="application/vnd.openxmlformats-officedocument.presentationml.slideLayout+xml" PartName="/ppt/slideLayouts/slideLayout23.xml"/>
  <Override ContentType="application/vnd.openxmlformats-officedocument.presentationml.slideLayout+xml" PartName="/ppt/slideLayouts/slideLayout28.xml"/>
  <Override ContentType="application/vnd.openxmlformats-officedocument.presentationml.slideLayout+xml" PartName="/ppt/slideLayouts/slideLayout1.xml"/>
  <Override ContentType="application/vnd.openxmlformats-officedocument.presentationml.slideLayout+xml" PartName="/ppt/slideLayouts/slideLayout8.xml"/>
  <Override ContentType="application/vnd.openxmlformats-officedocument.presentationml.slideLayout+xml" PartName="/ppt/slideLayouts/slideLayout14.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2.xml"/>
  <Override ContentType="application/vnd.openxmlformats-officedocument.presentationml.slideLayout+xml" PartName="/ppt/slideLayouts/slideLayout13.xml"/>
  <Override ContentType="application/vnd.openxmlformats-officedocument.presentationml.slideLayout+xml" PartName="/ppt/slideLayouts/slideLayout21.xml"/>
  <Override ContentType="application/vnd.openxmlformats-officedocument.presentationml.slideLayout+xml" PartName="/ppt/slideLayouts/slideLayout33.xml"/>
  <Override ContentType="application/vnd.openxmlformats-officedocument.presentationml.slideLayout+xml" PartName="/ppt/slideLayouts/slideLayout29.xml"/>
  <Override ContentType="application/vnd.openxmlformats-officedocument.presentationml.slideLayout+xml" PartName="/ppt/slideLayouts/slideLayout16.xml"/>
  <Override ContentType="application/vnd.openxmlformats-officedocument.presentationml.slideLayout+xml" PartName="/ppt/slideLayouts/slideLayout4.xml"/>
  <Override ContentType="application/vnd.openxmlformats-officedocument.presentationml.notesSlide+xml" PartName="/ppt/notesSlides/notesSlide15.xml"/>
  <Override ContentType="application/vnd.openxmlformats-officedocument.presentationml.notesSlide+xml" PartName="/ppt/notesSlides/notesSlide1.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20.xml"/>
  <Override ContentType="application/vnd.openxmlformats-officedocument.presentationml.notesSlide+xml" PartName="/ppt/notesSlides/notesSlide6.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8.xml"/>
  <Override ContentType="application/vnd.openxmlformats-officedocument.presentationml.notesSlide+xml" PartName="/ppt/notesSlides/notesSlide11.xml"/>
  <Override ContentType="application/vnd.openxmlformats-officedocument.presentationml.notesSlide+xml" PartName="/ppt/notesSlides/notesSlide1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7.xml"/>
  <Override ContentType="application/vnd.openxmlformats-officedocument.presentationml.notesSlide+xml" PartName="/ppt/notesSlides/notesSlide19.xml"/>
  <Override ContentType="application/vnd.openxmlformats-officedocument.presentationml.notesSlide+xml" PartName="/ppt/notesSlides/notesSlide22.xml"/>
  <Override ContentType="application/vnd.openxmlformats-officedocument.presentationml.notesSlide+xml" PartName="/ppt/notesSlides/notesSlide13.xml"/>
  <Override ContentType="application/vnd.openxmlformats-officedocument.presentationml.notesSlide+xml" PartName="/ppt/notesSlides/notesSlide21.xml"/>
  <Override ContentType="application/vnd.openxmlformats-officedocument.presentationml.notesSlide+xml" PartName="/ppt/notesSlides/notesSlide16.xml"/>
  <Override ContentType="application/vnd.openxmlformats-officedocument.presentationml.notesSlide+xml" PartName="/ppt/notesSlides/notesSlide18.xml"/>
  <Override ContentType="application/vnd.openxmlformats-officedocument.presentationml.notesSlide+xml" PartName="/ppt/notesSlides/notesSlide3.xml"/>
  <Override ContentType="application/vnd.openxmlformats-officedocument.presentationml.notesSlide+xml" PartName="/ppt/notesSlides/notesSlide12.xml"/>
  <Override ContentType="application/vnd.openxmlformats-officedocument.presentationml.notesMaster+xml" PartName="/ppt/notesMasters/notesMaster1.xml"/>
  <Override ContentType="application/vnd.openxmlformats-officedocument.presentationml.comments+xml" PartName="/ppt/comments/comment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commentAuthors+xml" PartName="/ppt/commentAuthors.xml"/>
  <Override ContentType="application/vnd.openxmlformats-officedocument.theme+xml" PartName="/ppt/theme/theme3.xml"/>
  <Override ContentType="application/vnd.openxmlformats-officedocument.theme+xml" PartName="/ppt/theme/theme5.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2.xml"/>
  <Override ContentType="application/vnd.openxmlformats-officedocument.presentationml.slide+xml" PartName="/ppt/slides/slide9.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18.xml"/>
  <Override ContentType="application/vnd.openxmlformats-officedocument.presentationml.slide+xml" PartName="/ppt/slides/slide15.xml"/>
  <Override ContentType="application/vnd.openxmlformats-officedocument.presentationml.slide+xml" PartName="/ppt/slides/slide7.xml"/>
  <Override ContentType="application/vnd.openxmlformats-officedocument.presentationml.slide+xml" PartName="/ppt/slides/slide17.xml"/>
  <Override ContentType="application/vnd.openxmlformats-officedocument.presentationml.slide+xml" PartName="/ppt/slides/slide8.xml"/>
  <Override ContentType="application/vnd.openxmlformats-officedocument.presentationml.slide+xml" PartName="/ppt/slides/slide19.xml"/>
  <Override ContentType="application/vnd.openxmlformats-officedocument.presentationml.slide+xml" PartName="/ppt/slides/slide4.xml"/>
  <Override ContentType="application/vnd.openxmlformats-officedocument.presentationml.slide+xml" PartName="/ppt/slides/slide10.xml"/>
  <Override ContentType="application/vnd.openxmlformats-officedocument.presentationml.slide+xml" PartName="/ppt/slides/slide14.xml"/>
  <Override ContentType="application/vnd.openxmlformats-officedocument.presentationml.slide+xml" PartName="/ppt/slides/slide11.xml"/>
  <Override ContentType="application/vnd.openxmlformats-officedocument.presentationml.slide+xml" PartName="/ppt/slides/slide5.xml"/>
  <Override ContentType="application/vnd.openxmlformats-officedocument.presentationml.slide+xml" PartName="/ppt/slides/slide22.xml"/>
  <Override ContentType="application/vnd.openxmlformats-officedocument.presentationml.tableStyles+xml" PartName="/ppt/tableStyl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81" r:id="rId5"/>
    <p:sldMasterId id="2147483682" r:id="rId6"/>
    <p:sldMasterId id="214748368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Lst>
  <p:sldSz cy="6858000" cx="12192000"/>
  <p:notesSz cx="6858000" cy="91440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Author clrIdx="0" id="0" initials="" lastIdx="1" name="Mark Elliso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30" Type="http://schemas.openxmlformats.org/officeDocument/2006/relationships/slide" Target="slides/slide22.xml"/><Relationship Id="rId12" Type="http://schemas.openxmlformats.org/officeDocument/2006/relationships/slide" Target="slides/slide4.xml"/><Relationship Id="rId13" Type="http://schemas.openxmlformats.org/officeDocument/2006/relationships/slide" Target="slides/slide5.xml"/><Relationship Id="rId10" Type="http://schemas.openxmlformats.org/officeDocument/2006/relationships/slide" Target="slides/slide2.xml"/><Relationship Id="rId11" Type="http://schemas.openxmlformats.org/officeDocument/2006/relationships/slide" Target="slides/slide3.xml"/><Relationship Id="rId29" Type="http://schemas.openxmlformats.org/officeDocument/2006/relationships/slide" Target="slides/slide2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 Type="http://schemas.openxmlformats.org/officeDocument/2006/relationships/presProps" Target="presProps.xml"/><Relationship Id="rId21" Type="http://schemas.openxmlformats.org/officeDocument/2006/relationships/slide" Target="slides/slide13.xml"/><Relationship Id="rId1" Type="http://schemas.openxmlformats.org/officeDocument/2006/relationships/theme" Target="theme/theme3.xml"/><Relationship Id="rId22" Type="http://schemas.openxmlformats.org/officeDocument/2006/relationships/slide" Target="slides/slide14.xml"/><Relationship Id="rId4" Type="http://schemas.openxmlformats.org/officeDocument/2006/relationships/commentAuthors" Target="commentAuthors.xml"/><Relationship Id="rId23" Type="http://schemas.openxmlformats.org/officeDocument/2006/relationships/slide" Target="slides/slide15.xml"/><Relationship Id="rId3" Type="http://schemas.openxmlformats.org/officeDocument/2006/relationships/tableStyles" Target="tableStyles.xml"/><Relationship Id="rId24" Type="http://schemas.openxmlformats.org/officeDocument/2006/relationships/slide" Target="slides/slide16.xml"/><Relationship Id="rId20" Type="http://schemas.openxmlformats.org/officeDocument/2006/relationships/slide" Target="slides/slide12.xml"/><Relationship Id="rId9" Type="http://schemas.openxmlformats.org/officeDocument/2006/relationships/slide" Target="slides/slide1.xml"/><Relationship Id="rId6" Type="http://schemas.openxmlformats.org/officeDocument/2006/relationships/slideMaster" Target="slideMasters/slideMaster2.xml"/><Relationship Id="rId5" Type="http://schemas.openxmlformats.org/officeDocument/2006/relationships/slideMaster" Target="slideMasters/slideMaster1.xml"/><Relationship Id="rId8" Type="http://schemas.openxmlformats.org/officeDocument/2006/relationships/notesMaster" Target="notesMasters/notesMaster1.xml"/><Relationship Id="rId7"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1">
    <p:pos x="6000" y="0"/>
    <p:text>Great work mate! Tech head!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 name="Shape 1"/>
        <p:cNvGrpSpPr/>
        <p:nvPr/>
      </p:nvGrpSpPr>
      <p:grpSpPr>
        <a:xfrm>
          <a:off x="0" y="0"/>
          <a:ext cx="0" cy="0"/>
          <a:chOff x="0" y="0"/>
          <a:chExt cx="0" cy="0"/>
        </a:xfrm>
      </p:grpSpPr>
      <p:sp>
        <p:nvSpPr>
          <p:cNvPr id="2" name="Shape 2"/>
          <p:cNvSpPr txBox="1"/>
          <p:nvPr>
            <p:ph idx="2" type="hdr"/>
          </p:nvPr>
        </p:nvSpPr>
        <p:spPr>
          <a:xfrm>
            <a:off x="0" y="0"/>
            <a:ext cx="2971799" cy="458788"/>
          </a:xfrm>
          <a:prstGeom prst="rect">
            <a:avLst/>
          </a:prstGeom>
          <a:noFill/>
          <a:ln>
            <a:noFill/>
          </a:ln>
        </p:spPr>
        <p:txBody>
          <a:bodyPr anchorCtr="0" anchor="t"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 name="Shape 3"/>
          <p:cNvSpPr txBox="1"/>
          <p:nvPr>
            <p:ph idx="10" type="dt"/>
          </p:nvPr>
        </p:nvSpPr>
        <p:spPr>
          <a:xfrm>
            <a:off x="3884612" y="0"/>
            <a:ext cx="2971799" cy="458788"/>
          </a:xfrm>
          <a:prstGeom prst="rect">
            <a:avLst/>
          </a:prstGeom>
          <a:noFill/>
          <a:ln>
            <a:noFill/>
          </a:ln>
        </p:spPr>
        <p:txBody>
          <a:bodyPr anchorCtr="0" anchor="t"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4" name="Shape 4"/>
          <p:cNvSpPr/>
          <p:nvPr>
            <p:ph idx="3"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5" name="Shape 5"/>
          <p:cNvSpPr txBox="1"/>
          <p:nvPr>
            <p:ph idx="1" type="body"/>
          </p:nvPr>
        </p:nvSpPr>
        <p:spPr>
          <a:xfrm>
            <a:off x="685800" y="4400550"/>
            <a:ext cx="5486399" cy="3600450"/>
          </a:xfrm>
          <a:prstGeom prst="rect">
            <a:avLst/>
          </a:prstGeom>
          <a:noFill/>
          <a:ln>
            <a:noFill/>
          </a:ln>
        </p:spPr>
        <p:txBody>
          <a:bodyPr anchorCtr="0" anchor="t"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6" name="Shape 6"/>
          <p:cNvSpPr txBox="1"/>
          <p:nvPr>
            <p:ph idx="11" type="ftr"/>
          </p:nvPr>
        </p:nvSpPr>
        <p:spPr>
          <a:xfrm>
            <a:off x="0" y="8685213"/>
            <a:ext cx="2971799" cy="458786"/>
          </a:xfrm>
          <a:prstGeom prst="rect">
            <a:avLst/>
          </a:prstGeom>
          <a:noFill/>
          <a:ln>
            <a:noFill/>
          </a:ln>
        </p:spPr>
        <p:txBody>
          <a:bodyPr anchorCtr="0" anchor="b"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7" name="Shape 7"/>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lvl1pPr indent="0" marL="0" marR="0" rtl="0" algn="r">
              <a:spcBef>
                <a:spcPts val="0"/>
              </a:spcBef>
              <a:buNone/>
              <a:defRPr b="0" baseline="0" i="0" sz="1200" u="none" cap="none" strike="noStrike">
                <a:solidFill>
                  <a:schemeClr val="dk1"/>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5" name="Shape 275"/>
        <p:cNvGrpSpPr/>
        <p:nvPr/>
      </p:nvGrpSpPr>
      <p:grpSpPr>
        <a:xfrm>
          <a:off x="0" y="0"/>
          <a:ext cx="0" cy="0"/>
          <a:chOff x="0" y="0"/>
          <a:chExt cx="0" cy="0"/>
        </a:xfrm>
      </p:grpSpPr>
      <p:sp>
        <p:nvSpPr>
          <p:cNvPr id="276" name="Shape 27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277" name="Shape 277"/>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US" sz="1200" u="none" cap="none" strike="noStrike">
                <a:solidFill>
                  <a:schemeClr val="dk1"/>
                </a:solidFill>
                <a:latin typeface="Calibri"/>
                <a:ea typeface="Calibri"/>
                <a:cs typeface="Calibri"/>
                <a:sym typeface="Calibri"/>
              </a:rPr>
              <a:t>Good morning staff and students.  Today, we are here to talk about an exciting new group beginning in our school.  It’s called “Era for Change”.</a:t>
            </a:r>
          </a:p>
        </p:txBody>
      </p:sp>
      <p:sp>
        <p:nvSpPr>
          <p:cNvPr id="278" name="Shape 278"/>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1" name="Shape 351"/>
        <p:cNvGrpSpPr/>
        <p:nvPr/>
      </p:nvGrpSpPr>
      <p:grpSpPr>
        <a:xfrm>
          <a:off x="0" y="0"/>
          <a:ext cx="0" cy="0"/>
          <a:chOff x="0" y="0"/>
          <a:chExt cx="0" cy="0"/>
        </a:xfrm>
      </p:grpSpPr>
      <p:sp>
        <p:nvSpPr>
          <p:cNvPr id="352" name="Shape 35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353" name="Shape 353"/>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354" name="Shape 354"/>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9" name="Shape 359"/>
        <p:cNvGrpSpPr/>
        <p:nvPr/>
      </p:nvGrpSpPr>
      <p:grpSpPr>
        <a:xfrm>
          <a:off x="0" y="0"/>
          <a:ext cx="0" cy="0"/>
          <a:chOff x="0" y="0"/>
          <a:chExt cx="0" cy="0"/>
        </a:xfrm>
      </p:grpSpPr>
      <p:sp>
        <p:nvSpPr>
          <p:cNvPr id="360" name="Shape 360"/>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361" name="Shape 361"/>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362" name="Shape 362"/>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9" name="Shape 369"/>
        <p:cNvGrpSpPr/>
        <p:nvPr/>
      </p:nvGrpSpPr>
      <p:grpSpPr>
        <a:xfrm>
          <a:off x="0" y="0"/>
          <a:ext cx="0" cy="0"/>
          <a:chOff x="0" y="0"/>
          <a:chExt cx="0" cy="0"/>
        </a:xfrm>
      </p:grpSpPr>
      <p:sp>
        <p:nvSpPr>
          <p:cNvPr id="370" name="Shape 370"/>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371" name="Shape 371"/>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372" name="Shape 372"/>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8" name="Shape 378"/>
        <p:cNvGrpSpPr/>
        <p:nvPr/>
      </p:nvGrpSpPr>
      <p:grpSpPr>
        <a:xfrm>
          <a:off x="0" y="0"/>
          <a:ext cx="0" cy="0"/>
          <a:chOff x="0" y="0"/>
          <a:chExt cx="0" cy="0"/>
        </a:xfrm>
      </p:grpSpPr>
      <p:sp>
        <p:nvSpPr>
          <p:cNvPr id="379" name="Shape 379"/>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380" name="Shape 380"/>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381" name="Shape 381"/>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8" name="Shape 388"/>
        <p:cNvGrpSpPr/>
        <p:nvPr/>
      </p:nvGrpSpPr>
      <p:grpSpPr>
        <a:xfrm>
          <a:off x="0" y="0"/>
          <a:ext cx="0" cy="0"/>
          <a:chOff x="0" y="0"/>
          <a:chExt cx="0" cy="0"/>
        </a:xfrm>
      </p:grpSpPr>
      <p:sp>
        <p:nvSpPr>
          <p:cNvPr id="389" name="Shape 389"/>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390" name="Shape 390"/>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391" name="Shape 391"/>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7" name="Shape 397"/>
        <p:cNvGrpSpPr/>
        <p:nvPr/>
      </p:nvGrpSpPr>
      <p:grpSpPr>
        <a:xfrm>
          <a:off x="0" y="0"/>
          <a:ext cx="0" cy="0"/>
          <a:chOff x="0" y="0"/>
          <a:chExt cx="0" cy="0"/>
        </a:xfrm>
      </p:grpSpPr>
      <p:sp>
        <p:nvSpPr>
          <p:cNvPr id="398" name="Shape 398"/>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399" name="Shape 399"/>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400" name="Shape 400"/>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8" name="Shape 408"/>
        <p:cNvGrpSpPr/>
        <p:nvPr/>
      </p:nvGrpSpPr>
      <p:grpSpPr>
        <a:xfrm>
          <a:off x="0" y="0"/>
          <a:ext cx="0" cy="0"/>
          <a:chOff x="0" y="0"/>
          <a:chExt cx="0" cy="0"/>
        </a:xfrm>
      </p:grpSpPr>
      <p:sp>
        <p:nvSpPr>
          <p:cNvPr id="409" name="Shape 409"/>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410" name="Shape 410"/>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411" name="Shape 411"/>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4" name="Shape 414"/>
        <p:cNvGrpSpPr/>
        <p:nvPr/>
      </p:nvGrpSpPr>
      <p:grpSpPr>
        <a:xfrm>
          <a:off x="0" y="0"/>
          <a:ext cx="0" cy="0"/>
          <a:chOff x="0" y="0"/>
          <a:chExt cx="0" cy="0"/>
        </a:xfrm>
      </p:grpSpPr>
      <p:sp>
        <p:nvSpPr>
          <p:cNvPr id="415" name="Shape 415"/>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416" name="Shape 416"/>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417" name="Shape 417"/>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2" name="Shape 422"/>
        <p:cNvGrpSpPr/>
        <p:nvPr/>
      </p:nvGrpSpPr>
      <p:grpSpPr>
        <a:xfrm>
          <a:off x="0" y="0"/>
          <a:ext cx="0" cy="0"/>
          <a:chOff x="0" y="0"/>
          <a:chExt cx="0" cy="0"/>
        </a:xfrm>
      </p:grpSpPr>
      <p:sp>
        <p:nvSpPr>
          <p:cNvPr id="423" name="Shape 423"/>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424" name="Shape 424"/>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US" sz="1200" u="none" cap="none" strike="noStrike">
                <a:solidFill>
                  <a:schemeClr val="dk1"/>
                </a:solidFill>
                <a:latin typeface="Calibri"/>
                <a:ea typeface="Calibri"/>
                <a:cs typeface="Calibri"/>
                <a:sym typeface="Calibri"/>
              </a:rPr>
              <a:t>Today, we would like to answer these questions for you about ERA for Change…</a:t>
            </a:r>
          </a:p>
          <a:p>
            <a:pPr indent="0" lvl="0" marL="0" marR="0" rtl="0" algn="l">
              <a:spcBef>
                <a:spcPts val="0"/>
              </a:spcBef>
              <a:buSzPct val="25000"/>
              <a:buNone/>
            </a:pPr>
            <a:r>
              <a:rPr b="0" baseline="0" i="0" lang="en-US" sz="1200" u="none" cap="none" strike="noStrike">
                <a:solidFill>
                  <a:schemeClr val="dk1"/>
                </a:solidFill>
                <a:latin typeface="Calibri"/>
                <a:ea typeface="Calibri"/>
                <a:cs typeface="Calibri"/>
                <a:sym typeface="Calibri"/>
              </a:rPr>
              <a:t>What is ERA for Change?</a:t>
            </a:r>
          </a:p>
        </p:txBody>
      </p:sp>
      <p:sp>
        <p:nvSpPr>
          <p:cNvPr id="425" name="Shape 425"/>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0" name="Shape 430"/>
        <p:cNvGrpSpPr/>
        <p:nvPr/>
      </p:nvGrpSpPr>
      <p:grpSpPr>
        <a:xfrm>
          <a:off x="0" y="0"/>
          <a:ext cx="0" cy="0"/>
          <a:chOff x="0" y="0"/>
          <a:chExt cx="0" cy="0"/>
        </a:xfrm>
      </p:grpSpPr>
      <p:sp>
        <p:nvSpPr>
          <p:cNvPr id="431" name="Shape 431"/>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432" name="Shape 432"/>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US" sz="1200" u="none" cap="none" strike="noStrike">
                <a:solidFill>
                  <a:schemeClr val="dk1"/>
                </a:solidFill>
                <a:latin typeface="Calibri"/>
                <a:ea typeface="Calibri"/>
                <a:cs typeface="Calibri"/>
                <a:sym typeface="Calibri"/>
              </a:rPr>
              <a:t>Today, we would like to answer these questions for you about ERA for Change…</a:t>
            </a:r>
          </a:p>
          <a:p>
            <a:pPr indent="0" lvl="0" marL="0" marR="0" rtl="0" algn="l">
              <a:spcBef>
                <a:spcPts val="0"/>
              </a:spcBef>
              <a:buSzPct val="25000"/>
              <a:buNone/>
            </a:pPr>
            <a:r>
              <a:rPr b="0" baseline="0" i="0" lang="en-US" sz="1200" u="none" cap="none" strike="noStrike">
                <a:solidFill>
                  <a:schemeClr val="dk1"/>
                </a:solidFill>
                <a:latin typeface="Calibri"/>
                <a:ea typeface="Calibri"/>
                <a:cs typeface="Calibri"/>
                <a:sym typeface="Calibri"/>
              </a:rPr>
              <a:t>What is ERA for Change?</a:t>
            </a:r>
          </a:p>
        </p:txBody>
      </p:sp>
      <p:sp>
        <p:nvSpPr>
          <p:cNvPr id="433" name="Shape 433"/>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285" name="Shape 285"/>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US" sz="1200" u="none" cap="none" strike="noStrike">
                <a:solidFill>
                  <a:schemeClr val="dk1"/>
                </a:solidFill>
                <a:latin typeface="Calibri"/>
                <a:ea typeface="Calibri"/>
                <a:cs typeface="Calibri"/>
                <a:sym typeface="Calibri"/>
              </a:rPr>
              <a:t>Today, we would like to answer these questions for you about ERA for Change…</a:t>
            </a:r>
          </a:p>
          <a:p>
            <a:pPr indent="0" lvl="0" marL="0" marR="0" rtl="0" algn="l">
              <a:spcBef>
                <a:spcPts val="0"/>
              </a:spcBef>
              <a:buSzPct val="25000"/>
              <a:buNone/>
            </a:pPr>
            <a:r>
              <a:rPr b="0" baseline="0" i="0" lang="en-US" sz="1200" u="none" cap="none" strike="noStrike">
                <a:solidFill>
                  <a:schemeClr val="dk1"/>
                </a:solidFill>
                <a:latin typeface="Calibri"/>
                <a:ea typeface="Calibri"/>
                <a:cs typeface="Calibri"/>
                <a:sym typeface="Calibri"/>
              </a:rPr>
              <a:t>What is ERA for Change?</a:t>
            </a:r>
          </a:p>
        </p:txBody>
      </p:sp>
      <p:sp>
        <p:nvSpPr>
          <p:cNvPr id="286" name="Shape 286"/>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8" name="Shape 438"/>
        <p:cNvGrpSpPr/>
        <p:nvPr/>
      </p:nvGrpSpPr>
      <p:grpSpPr>
        <a:xfrm>
          <a:off x="0" y="0"/>
          <a:ext cx="0" cy="0"/>
          <a:chOff x="0" y="0"/>
          <a:chExt cx="0" cy="0"/>
        </a:xfrm>
      </p:grpSpPr>
      <p:sp>
        <p:nvSpPr>
          <p:cNvPr id="439" name="Shape 439"/>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440" name="Shape 440"/>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US" sz="1200" u="none" cap="none" strike="noStrike">
                <a:solidFill>
                  <a:schemeClr val="dk1"/>
                </a:solidFill>
                <a:latin typeface="Calibri"/>
                <a:ea typeface="Calibri"/>
                <a:cs typeface="Calibri"/>
                <a:sym typeface="Calibri"/>
              </a:rPr>
              <a:t>Today, we would like to answer these questions for you about ERA for Change…</a:t>
            </a:r>
          </a:p>
          <a:p>
            <a:pPr indent="0" lvl="0" marL="0" marR="0" rtl="0" algn="l">
              <a:spcBef>
                <a:spcPts val="0"/>
              </a:spcBef>
              <a:buSzPct val="25000"/>
              <a:buNone/>
            </a:pPr>
            <a:r>
              <a:rPr b="0" baseline="0" i="0" lang="en-US" sz="1200" u="none" cap="none" strike="noStrike">
                <a:solidFill>
                  <a:schemeClr val="dk1"/>
                </a:solidFill>
                <a:latin typeface="Calibri"/>
                <a:ea typeface="Calibri"/>
                <a:cs typeface="Calibri"/>
                <a:sym typeface="Calibri"/>
              </a:rPr>
              <a:t>What is ERA for Change?</a:t>
            </a:r>
          </a:p>
        </p:txBody>
      </p:sp>
      <p:sp>
        <p:nvSpPr>
          <p:cNvPr id="441" name="Shape 441"/>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6" name="Shape 446"/>
        <p:cNvGrpSpPr/>
        <p:nvPr/>
      </p:nvGrpSpPr>
      <p:grpSpPr>
        <a:xfrm>
          <a:off x="0" y="0"/>
          <a:ext cx="0" cy="0"/>
          <a:chOff x="0" y="0"/>
          <a:chExt cx="0" cy="0"/>
        </a:xfrm>
      </p:grpSpPr>
      <p:sp>
        <p:nvSpPr>
          <p:cNvPr id="447" name="Shape 447"/>
          <p:cNvSpPr txBox="1"/>
          <p:nvPr>
            <p:ph idx="1" type="body"/>
          </p:nvPr>
        </p:nvSpPr>
        <p:spPr>
          <a:xfrm>
            <a:off x="685800" y="4400550"/>
            <a:ext cx="5486399" cy="3600450"/>
          </a:xfrm>
          <a:prstGeom prst="rect">
            <a:avLst/>
          </a:prstGeom>
        </p:spPr>
        <p:txBody>
          <a:bodyPr anchorCtr="0" anchor="t" bIns="91425" lIns="91425" rIns="91425" tIns="91425">
            <a:noAutofit/>
          </a:bodyPr>
          <a:lstStyle/>
          <a:p>
            <a:pPr>
              <a:spcBef>
                <a:spcPts val="0"/>
              </a:spcBef>
              <a:buNone/>
            </a:pPr>
            <a:r>
              <a:t/>
            </a:r>
            <a:endParaRPr/>
          </a:p>
        </p:txBody>
      </p:sp>
      <p:sp>
        <p:nvSpPr>
          <p:cNvPr id="448" name="Shape 448"/>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1" name="Shape 451"/>
        <p:cNvGrpSpPr/>
        <p:nvPr/>
      </p:nvGrpSpPr>
      <p:grpSpPr>
        <a:xfrm>
          <a:off x="0" y="0"/>
          <a:ext cx="0" cy="0"/>
          <a:chOff x="0" y="0"/>
          <a:chExt cx="0" cy="0"/>
        </a:xfrm>
      </p:grpSpPr>
      <p:sp>
        <p:nvSpPr>
          <p:cNvPr id="452" name="Shape 45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453" name="Shape 453"/>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454" name="Shape 454"/>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293" name="Shape 293"/>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294" name="Shape 294"/>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8" name="Shape 298"/>
        <p:cNvGrpSpPr/>
        <p:nvPr/>
      </p:nvGrpSpPr>
      <p:grpSpPr>
        <a:xfrm>
          <a:off x="0" y="0"/>
          <a:ext cx="0" cy="0"/>
          <a:chOff x="0" y="0"/>
          <a:chExt cx="0" cy="0"/>
        </a:xfrm>
      </p:grpSpPr>
      <p:sp>
        <p:nvSpPr>
          <p:cNvPr id="299" name="Shape 299"/>
          <p:cNvSpPr txBox="1"/>
          <p:nvPr>
            <p:ph idx="1" type="body"/>
          </p:nvPr>
        </p:nvSpPr>
        <p:spPr>
          <a:xfrm>
            <a:off x="685800" y="4400550"/>
            <a:ext cx="5486399" cy="3600450"/>
          </a:xfrm>
          <a:prstGeom prst="rect">
            <a:avLst/>
          </a:prstGeom>
        </p:spPr>
        <p:txBody>
          <a:bodyPr anchorCtr="0" anchor="t" bIns="91425" lIns="91425" rIns="91425" tIns="91425">
            <a:noAutofit/>
          </a:bodyPr>
          <a:lstStyle/>
          <a:p>
            <a:pPr>
              <a:spcBef>
                <a:spcPts val="0"/>
              </a:spcBef>
              <a:buNone/>
            </a:pPr>
            <a:r>
              <a:t/>
            </a:r>
            <a:endParaRPr/>
          </a:p>
        </p:txBody>
      </p:sp>
      <p:sp>
        <p:nvSpPr>
          <p:cNvPr id="300" name="Shape 300"/>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5" name="Shape 305"/>
        <p:cNvGrpSpPr/>
        <p:nvPr/>
      </p:nvGrpSpPr>
      <p:grpSpPr>
        <a:xfrm>
          <a:off x="0" y="0"/>
          <a:ext cx="0" cy="0"/>
          <a:chOff x="0" y="0"/>
          <a:chExt cx="0" cy="0"/>
        </a:xfrm>
      </p:grpSpPr>
      <p:sp>
        <p:nvSpPr>
          <p:cNvPr id="306" name="Shape 30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307" name="Shape 307"/>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US" sz="1200" u="none" cap="none" strike="noStrike">
                <a:solidFill>
                  <a:schemeClr val="dk1"/>
                </a:solidFill>
                <a:latin typeface="Calibri"/>
                <a:ea typeface="Calibri"/>
                <a:cs typeface="Calibri"/>
                <a:sym typeface="Calibri"/>
              </a:rPr>
              <a:t>Today, we would like to answer these questions for you about ERA for Change…</a:t>
            </a:r>
          </a:p>
          <a:p>
            <a:pPr indent="0" lvl="0" marL="0" marR="0" rtl="0" algn="l">
              <a:spcBef>
                <a:spcPts val="0"/>
              </a:spcBef>
              <a:buSzPct val="25000"/>
              <a:buNone/>
            </a:pPr>
            <a:r>
              <a:rPr b="0" baseline="0" i="0" lang="en-US" sz="1200" u="none" cap="none" strike="noStrike">
                <a:solidFill>
                  <a:schemeClr val="dk1"/>
                </a:solidFill>
                <a:latin typeface="Calibri"/>
                <a:ea typeface="Calibri"/>
                <a:cs typeface="Calibri"/>
                <a:sym typeface="Calibri"/>
              </a:rPr>
              <a:t>What is ERA for Change?</a:t>
            </a:r>
          </a:p>
        </p:txBody>
      </p:sp>
      <p:sp>
        <p:nvSpPr>
          <p:cNvPr id="308" name="Shape 308"/>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315" name="Shape 315"/>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US" sz="1200" u="none" cap="none" strike="noStrike">
                <a:solidFill>
                  <a:schemeClr val="dk1"/>
                </a:solidFill>
                <a:latin typeface="Calibri"/>
                <a:ea typeface="Calibri"/>
                <a:cs typeface="Calibri"/>
                <a:sym typeface="Calibri"/>
              </a:rPr>
              <a:t>Today, we would like to answer these questions for you about ERA for Change…</a:t>
            </a:r>
          </a:p>
          <a:p>
            <a:pPr indent="0" lvl="0" marL="0" marR="0" rtl="0" algn="l">
              <a:spcBef>
                <a:spcPts val="0"/>
              </a:spcBef>
              <a:buSzPct val="25000"/>
              <a:buNone/>
            </a:pPr>
            <a:r>
              <a:rPr b="0" baseline="0" i="0" lang="en-US" sz="1200" u="none" cap="none" strike="noStrike">
                <a:solidFill>
                  <a:schemeClr val="dk1"/>
                </a:solidFill>
                <a:latin typeface="Calibri"/>
                <a:ea typeface="Calibri"/>
                <a:cs typeface="Calibri"/>
                <a:sym typeface="Calibri"/>
              </a:rPr>
              <a:t>What is ERA for Change?</a:t>
            </a:r>
          </a:p>
        </p:txBody>
      </p:sp>
      <p:sp>
        <p:nvSpPr>
          <p:cNvPr id="316" name="Shape 316"/>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323" name="Shape 323"/>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US" sz="1200" u="none" cap="none" strike="noStrike">
                <a:solidFill>
                  <a:schemeClr val="dk1"/>
                </a:solidFill>
                <a:latin typeface="Calibri"/>
                <a:ea typeface="Calibri"/>
                <a:cs typeface="Calibri"/>
                <a:sym typeface="Calibri"/>
              </a:rPr>
              <a:t>In 2013 and 2014, the biggest ERA for Change event each year was “Detention for Detention”.  It was a simple yet powerful stand against the concept of children being kept indefinitely in detention as they attempted to seek asylum in our country.  These are some photos from last year’s event…</a:t>
            </a:r>
          </a:p>
        </p:txBody>
      </p:sp>
      <p:sp>
        <p:nvSpPr>
          <p:cNvPr id="324" name="Shape 324"/>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2" name="Shape 332"/>
        <p:cNvGrpSpPr/>
        <p:nvPr/>
      </p:nvGrpSpPr>
      <p:grpSpPr>
        <a:xfrm>
          <a:off x="0" y="0"/>
          <a:ext cx="0" cy="0"/>
          <a:chOff x="0" y="0"/>
          <a:chExt cx="0" cy="0"/>
        </a:xfrm>
      </p:grpSpPr>
      <p:sp>
        <p:nvSpPr>
          <p:cNvPr id="333" name="Shape 333"/>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334" name="Shape 334"/>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335" name="Shape 335"/>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1" name="Shape 341"/>
        <p:cNvGrpSpPr/>
        <p:nvPr/>
      </p:nvGrpSpPr>
      <p:grpSpPr>
        <a:xfrm>
          <a:off x="0" y="0"/>
          <a:ext cx="0" cy="0"/>
          <a:chOff x="0" y="0"/>
          <a:chExt cx="0" cy="0"/>
        </a:xfrm>
      </p:grpSpPr>
      <p:sp>
        <p:nvSpPr>
          <p:cNvPr id="342" name="Shape 34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12700">
            <a:solidFill>
              <a:srgbClr val="000000"/>
            </a:solidFill>
            <a:prstDash val="solid"/>
            <a:round/>
            <a:headEnd len="med" w="med" type="none"/>
            <a:tailEnd len="med" w="med" type="none"/>
          </a:ln>
        </p:spPr>
      </p:sp>
      <p:sp>
        <p:nvSpPr>
          <p:cNvPr id="343" name="Shape 343"/>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344" name="Shape 344"/>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2.xml"/><Relationship Id="rId3" Type="http://schemas.openxmlformats.org/officeDocument/2006/relationships/image" Target="../media/image0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2.xml"/><Relationship Id="rId3" Type="http://schemas.openxmlformats.org/officeDocument/2006/relationships/image" Target="../media/image0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2.xml"/><Relationship Id="rId3" Type="http://schemas.openxmlformats.org/officeDocument/2006/relationships/image" Target="../media/image0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2.xml"/><Relationship Id="rId3" Type="http://schemas.openxmlformats.org/officeDocument/2006/relationships/image" Target="../media/image0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3.xml"/><Relationship Id="rId3" Type="http://schemas.openxmlformats.org/officeDocument/2006/relationships/image" Target="../media/image0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3.xml"/><Relationship Id="rId3" Type="http://schemas.openxmlformats.org/officeDocument/2006/relationships/image" Target="../media/image0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3.xml"/><Relationship Id="rId3" Type="http://schemas.openxmlformats.org/officeDocument/2006/relationships/image" Target="../media/image08.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3.xml"/><Relationship Id="rId3" Type="http://schemas.openxmlformats.org/officeDocument/2006/relationships/image" Target="../media/image0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14" name="Shape 14"/>
        <p:cNvGrpSpPr/>
        <p:nvPr/>
      </p:nvGrpSpPr>
      <p:grpSpPr>
        <a:xfrm>
          <a:off x="0" y="0"/>
          <a:ext cx="0" cy="0"/>
          <a:chOff x="0" y="0"/>
          <a:chExt cx="0" cy="0"/>
        </a:xfrm>
      </p:grpSpPr>
      <p:sp>
        <p:nvSpPr>
          <p:cNvPr id="15" name="Shape 15"/>
          <p:cNvSpPr txBox="1"/>
          <p:nvPr>
            <p:ph type="title"/>
          </p:nvPr>
        </p:nvSpPr>
        <p:spPr>
          <a:xfrm>
            <a:off x="838200" y="365125"/>
            <a:ext cx="10515599" cy="1325562"/>
          </a:xfrm>
          <a:prstGeom prst="rect">
            <a:avLst/>
          </a:prstGeom>
          <a:noFill/>
          <a:ln>
            <a:noFill/>
          </a:ln>
        </p:spPr>
        <p:txBody>
          <a:bodyPr anchorCtr="0" anchor="ctr" bIns="91425" lIns="91425" rIns="91425" tIns="91425"/>
          <a:lstStyle>
            <a:lvl1pPr rtl="0" algn="l">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6" name="Shape 16"/>
          <p:cNvSpPr txBox="1"/>
          <p:nvPr>
            <p:ph idx="1" type="body"/>
          </p:nvPr>
        </p:nvSpPr>
        <p:spPr>
          <a:xfrm>
            <a:off x="838200" y="1825625"/>
            <a:ext cx="10515599" cy="4351338"/>
          </a:xfrm>
          <a:prstGeom prst="rect">
            <a:avLst/>
          </a:prstGeom>
          <a:noFill/>
          <a:ln>
            <a:noFill/>
          </a:ln>
        </p:spPr>
        <p:txBody>
          <a:bodyPr anchorCtr="0" anchor="t" bIns="91425" lIns="91425" rIns="91425" tIns="91425"/>
          <a:lstStyle>
            <a:lvl1pPr indent="-50800" marL="228600" rtl="0" algn="l">
              <a:lnSpc>
                <a:spcPct val="90000"/>
              </a:lnSpc>
              <a:spcBef>
                <a:spcPts val="1000"/>
              </a:spcBef>
              <a:buClr>
                <a:schemeClr val="dk1"/>
              </a:buClr>
              <a:buFont typeface="Arial"/>
              <a:buChar char="•"/>
              <a:defRPr/>
            </a:lvl1pPr>
            <a:lvl2pPr indent="-76200" marL="685800" rtl="0" algn="l">
              <a:lnSpc>
                <a:spcPct val="90000"/>
              </a:lnSpc>
              <a:spcBef>
                <a:spcPts val="500"/>
              </a:spcBef>
              <a:buClr>
                <a:schemeClr val="dk1"/>
              </a:buClr>
              <a:buFont typeface="Arial"/>
              <a:buChar char="•"/>
              <a:defRPr/>
            </a:lvl2pPr>
            <a:lvl3pPr indent="-101600" marL="1143000" rtl="0" algn="l">
              <a:lnSpc>
                <a:spcPct val="90000"/>
              </a:lnSpc>
              <a:spcBef>
                <a:spcPts val="500"/>
              </a:spcBef>
              <a:buClr>
                <a:schemeClr val="dk1"/>
              </a:buClr>
              <a:buFont typeface="Arial"/>
              <a:buChar char="•"/>
              <a:defRPr/>
            </a:lvl3pPr>
            <a:lvl4pPr indent="-114300" marL="1600200" rtl="0" algn="l">
              <a:lnSpc>
                <a:spcPct val="90000"/>
              </a:lnSpc>
              <a:spcBef>
                <a:spcPts val="500"/>
              </a:spcBef>
              <a:buClr>
                <a:schemeClr val="dk1"/>
              </a:buClr>
              <a:buFont typeface="Arial"/>
              <a:buChar char="•"/>
              <a:defRPr/>
            </a:lvl4pPr>
            <a:lvl5pPr indent="-114300" marL="2057400" rtl="0" algn="l">
              <a:lnSpc>
                <a:spcPct val="90000"/>
              </a:lnSpc>
              <a:spcBef>
                <a:spcPts val="500"/>
              </a:spcBef>
              <a:buClr>
                <a:schemeClr val="dk1"/>
              </a:buClr>
              <a:buFont typeface="Arial"/>
              <a:buChar char="•"/>
              <a:defRPr/>
            </a:lvl5pPr>
            <a:lvl6pPr indent="-114300" marL="2514600" rtl="0" algn="l">
              <a:lnSpc>
                <a:spcPct val="90000"/>
              </a:lnSpc>
              <a:spcBef>
                <a:spcPts val="500"/>
              </a:spcBef>
              <a:buClr>
                <a:schemeClr val="dk1"/>
              </a:buClr>
              <a:buFont typeface="Arial"/>
              <a:buChar char="•"/>
              <a:defRPr/>
            </a:lvl6pPr>
            <a:lvl7pPr indent="-114300" marL="2971800" rtl="0" algn="l">
              <a:lnSpc>
                <a:spcPct val="90000"/>
              </a:lnSpc>
              <a:spcBef>
                <a:spcPts val="500"/>
              </a:spcBef>
              <a:buClr>
                <a:schemeClr val="dk1"/>
              </a:buClr>
              <a:buFont typeface="Arial"/>
              <a:buChar char="•"/>
              <a:defRPr/>
            </a:lvl7pPr>
            <a:lvl8pPr indent="-114300" marL="3429000" rtl="0" algn="l">
              <a:lnSpc>
                <a:spcPct val="90000"/>
              </a:lnSpc>
              <a:spcBef>
                <a:spcPts val="500"/>
              </a:spcBef>
              <a:buClr>
                <a:schemeClr val="dk1"/>
              </a:buClr>
              <a:buFont typeface="Arial"/>
              <a:buChar char="•"/>
              <a:defRPr/>
            </a:lvl8pPr>
            <a:lvl9pPr indent="-114300" marL="3886200" rtl="0" algn="l">
              <a:lnSpc>
                <a:spcPct val="90000"/>
              </a:lnSpc>
              <a:spcBef>
                <a:spcPts val="500"/>
              </a:spcBef>
              <a:buClr>
                <a:schemeClr val="dk1"/>
              </a:buClr>
              <a:buFont typeface="Arial"/>
              <a:buChar char="•"/>
              <a:defRPr/>
            </a:lvl9pPr>
          </a:lstStyle>
          <a:p/>
        </p:txBody>
      </p:sp>
      <p:sp>
        <p:nvSpPr>
          <p:cNvPr id="17" name="Shape 17"/>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8" name="Shape 18"/>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9" name="Shape 19"/>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71" name="Shape 71"/>
        <p:cNvGrpSpPr/>
        <p:nvPr/>
      </p:nvGrpSpPr>
      <p:grpSpPr>
        <a:xfrm>
          <a:off x="0" y="0"/>
          <a:ext cx="0" cy="0"/>
          <a:chOff x="0" y="0"/>
          <a:chExt cx="0" cy="0"/>
        </a:xfrm>
      </p:grpSpPr>
      <p:sp>
        <p:nvSpPr>
          <p:cNvPr id="72" name="Shape 72"/>
          <p:cNvSpPr txBox="1"/>
          <p:nvPr>
            <p:ph type="title"/>
          </p:nvPr>
        </p:nvSpPr>
        <p:spPr>
          <a:xfrm>
            <a:off x="838200" y="365125"/>
            <a:ext cx="10515599" cy="1325562"/>
          </a:xfrm>
          <a:prstGeom prst="rect">
            <a:avLst/>
          </a:prstGeom>
          <a:noFill/>
          <a:ln>
            <a:noFill/>
          </a:ln>
        </p:spPr>
        <p:txBody>
          <a:bodyPr anchorCtr="0" anchor="ctr" bIns="91425" lIns="91425" rIns="91425" tIns="91425"/>
          <a:lstStyle>
            <a:lvl1pPr rtl="0" algn="l">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73" name="Shape 73"/>
          <p:cNvSpPr txBox="1"/>
          <p:nvPr>
            <p:ph idx="1" type="body"/>
          </p:nvPr>
        </p:nvSpPr>
        <p:spPr>
          <a:xfrm rot="5400000">
            <a:off x="3920331" y="-1256505"/>
            <a:ext cx="4351338" cy="10515599"/>
          </a:xfrm>
          <a:prstGeom prst="rect">
            <a:avLst/>
          </a:prstGeom>
          <a:noFill/>
          <a:ln>
            <a:noFill/>
          </a:ln>
        </p:spPr>
        <p:txBody>
          <a:bodyPr anchorCtr="0" anchor="t" bIns="91425" lIns="91425" rIns="91425" tIns="91425"/>
          <a:lstStyle>
            <a:lvl1pPr indent="-50800" marL="228600" rtl="0" algn="l">
              <a:lnSpc>
                <a:spcPct val="90000"/>
              </a:lnSpc>
              <a:spcBef>
                <a:spcPts val="1000"/>
              </a:spcBef>
              <a:buClr>
                <a:schemeClr val="dk1"/>
              </a:buClr>
              <a:buFont typeface="Arial"/>
              <a:buChar char="•"/>
              <a:defRPr/>
            </a:lvl1pPr>
            <a:lvl2pPr indent="-76200" marL="685800" rtl="0" algn="l">
              <a:lnSpc>
                <a:spcPct val="90000"/>
              </a:lnSpc>
              <a:spcBef>
                <a:spcPts val="500"/>
              </a:spcBef>
              <a:buClr>
                <a:schemeClr val="dk1"/>
              </a:buClr>
              <a:buFont typeface="Arial"/>
              <a:buChar char="•"/>
              <a:defRPr/>
            </a:lvl2pPr>
            <a:lvl3pPr indent="-101600" marL="1143000" rtl="0" algn="l">
              <a:lnSpc>
                <a:spcPct val="90000"/>
              </a:lnSpc>
              <a:spcBef>
                <a:spcPts val="500"/>
              </a:spcBef>
              <a:buClr>
                <a:schemeClr val="dk1"/>
              </a:buClr>
              <a:buFont typeface="Arial"/>
              <a:buChar char="•"/>
              <a:defRPr/>
            </a:lvl3pPr>
            <a:lvl4pPr indent="-114300" marL="1600200" rtl="0" algn="l">
              <a:lnSpc>
                <a:spcPct val="90000"/>
              </a:lnSpc>
              <a:spcBef>
                <a:spcPts val="500"/>
              </a:spcBef>
              <a:buClr>
                <a:schemeClr val="dk1"/>
              </a:buClr>
              <a:buFont typeface="Arial"/>
              <a:buChar char="•"/>
              <a:defRPr/>
            </a:lvl4pPr>
            <a:lvl5pPr indent="-114300" marL="2057400" rtl="0" algn="l">
              <a:lnSpc>
                <a:spcPct val="90000"/>
              </a:lnSpc>
              <a:spcBef>
                <a:spcPts val="500"/>
              </a:spcBef>
              <a:buClr>
                <a:schemeClr val="dk1"/>
              </a:buClr>
              <a:buFont typeface="Arial"/>
              <a:buChar char="•"/>
              <a:defRPr/>
            </a:lvl5pPr>
            <a:lvl6pPr indent="-114300" marL="2514600" rtl="0" algn="l">
              <a:lnSpc>
                <a:spcPct val="90000"/>
              </a:lnSpc>
              <a:spcBef>
                <a:spcPts val="500"/>
              </a:spcBef>
              <a:buClr>
                <a:schemeClr val="dk1"/>
              </a:buClr>
              <a:buFont typeface="Arial"/>
              <a:buChar char="•"/>
              <a:defRPr/>
            </a:lvl6pPr>
            <a:lvl7pPr indent="-114300" marL="2971800" rtl="0" algn="l">
              <a:lnSpc>
                <a:spcPct val="90000"/>
              </a:lnSpc>
              <a:spcBef>
                <a:spcPts val="500"/>
              </a:spcBef>
              <a:buClr>
                <a:schemeClr val="dk1"/>
              </a:buClr>
              <a:buFont typeface="Arial"/>
              <a:buChar char="•"/>
              <a:defRPr/>
            </a:lvl7pPr>
            <a:lvl8pPr indent="-114300" marL="3429000" rtl="0" algn="l">
              <a:lnSpc>
                <a:spcPct val="90000"/>
              </a:lnSpc>
              <a:spcBef>
                <a:spcPts val="500"/>
              </a:spcBef>
              <a:buClr>
                <a:schemeClr val="dk1"/>
              </a:buClr>
              <a:buFont typeface="Arial"/>
              <a:buChar char="•"/>
              <a:defRPr/>
            </a:lvl8pPr>
            <a:lvl9pPr indent="-114300" marL="3886200" rtl="0" algn="l">
              <a:lnSpc>
                <a:spcPct val="90000"/>
              </a:lnSpc>
              <a:spcBef>
                <a:spcPts val="500"/>
              </a:spcBef>
              <a:buClr>
                <a:schemeClr val="dk1"/>
              </a:buClr>
              <a:buFont typeface="Arial"/>
              <a:buChar char="•"/>
              <a:defRPr/>
            </a:lvl9pPr>
          </a:lstStyle>
          <a:p/>
        </p:txBody>
      </p:sp>
      <p:sp>
        <p:nvSpPr>
          <p:cNvPr id="74" name="Shape 74"/>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75" name="Shape 75"/>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76" name="Shape 76"/>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77" name="Shape 77"/>
        <p:cNvGrpSpPr/>
        <p:nvPr/>
      </p:nvGrpSpPr>
      <p:grpSpPr>
        <a:xfrm>
          <a:off x="0" y="0"/>
          <a:ext cx="0" cy="0"/>
          <a:chOff x="0" y="0"/>
          <a:chExt cx="0" cy="0"/>
        </a:xfrm>
      </p:grpSpPr>
      <p:sp>
        <p:nvSpPr>
          <p:cNvPr id="78" name="Shape 78"/>
          <p:cNvSpPr txBox="1"/>
          <p:nvPr>
            <p:ph type="title"/>
          </p:nvPr>
        </p:nvSpPr>
        <p:spPr>
          <a:xfrm rot="5400000">
            <a:off x="7133431" y="1956594"/>
            <a:ext cx="5811838" cy="2628899"/>
          </a:xfrm>
          <a:prstGeom prst="rect">
            <a:avLst/>
          </a:prstGeom>
          <a:noFill/>
          <a:ln>
            <a:noFill/>
          </a:ln>
        </p:spPr>
        <p:txBody>
          <a:bodyPr anchorCtr="0" anchor="ctr" bIns="91425" lIns="91425" rIns="91425" tIns="91425"/>
          <a:lstStyle>
            <a:lvl1pPr rtl="0" algn="l">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79" name="Shape 79"/>
          <p:cNvSpPr txBox="1"/>
          <p:nvPr>
            <p:ph idx="1" type="body"/>
          </p:nvPr>
        </p:nvSpPr>
        <p:spPr>
          <a:xfrm rot="5400000">
            <a:off x="1799431" y="-596105"/>
            <a:ext cx="5811838" cy="7734299"/>
          </a:xfrm>
          <a:prstGeom prst="rect">
            <a:avLst/>
          </a:prstGeom>
          <a:noFill/>
          <a:ln>
            <a:noFill/>
          </a:ln>
        </p:spPr>
        <p:txBody>
          <a:bodyPr anchorCtr="0" anchor="t" bIns="91425" lIns="91425" rIns="91425" tIns="91425"/>
          <a:lstStyle>
            <a:lvl1pPr indent="-50800" marL="228600" rtl="0" algn="l">
              <a:lnSpc>
                <a:spcPct val="90000"/>
              </a:lnSpc>
              <a:spcBef>
                <a:spcPts val="1000"/>
              </a:spcBef>
              <a:buClr>
                <a:schemeClr val="dk1"/>
              </a:buClr>
              <a:buFont typeface="Arial"/>
              <a:buChar char="•"/>
              <a:defRPr/>
            </a:lvl1pPr>
            <a:lvl2pPr indent="-76200" marL="685800" rtl="0" algn="l">
              <a:lnSpc>
                <a:spcPct val="90000"/>
              </a:lnSpc>
              <a:spcBef>
                <a:spcPts val="500"/>
              </a:spcBef>
              <a:buClr>
                <a:schemeClr val="dk1"/>
              </a:buClr>
              <a:buFont typeface="Arial"/>
              <a:buChar char="•"/>
              <a:defRPr/>
            </a:lvl2pPr>
            <a:lvl3pPr indent="-101600" marL="1143000" rtl="0" algn="l">
              <a:lnSpc>
                <a:spcPct val="90000"/>
              </a:lnSpc>
              <a:spcBef>
                <a:spcPts val="500"/>
              </a:spcBef>
              <a:buClr>
                <a:schemeClr val="dk1"/>
              </a:buClr>
              <a:buFont typeface="Arial"/>
              <a:buChar char="•"/>
              <a:defRPr/>
            </a:lvl3pPr>
            <a:lvl4pPr indent="-114300" marL="1600200" rtl="0" algn="l">
              <a:lnSpc>
                <a:spcPct val="90000"/>
              </a:lnSpc>
              <a:spcBef>
                <a:spcPts val="500"/>
              </a:spcBef>
              <a:buClr>
                <a:schemeClr val="dk1"/>
              </a:buClr>
              <a:buFont typeface="Arial"/>
              <a:buChar char="•"/>
              <a:defRPr/>
            </a:lvl4pPr>
            <a:lvl5pPr indent="-114300" marL="2057400" rtl="0" algn="l">
              <a:lnSpc>
                <a:spcPct val="90000"/>
              </a:lnSpc>
              <a:spcBef>
                <a:spcPts val="500"/>
              </a:spcBef>
              <a:buClr>
                <a:schemeClr val="dk1"/>
              </a:buClr>
              <a:buFont typeface="Arial"/>
              <a:buChar char="•"/>
              <a:defRPr/>
            </a:lvl5pPr>
            <a:lvl6pPr indent="-114300" marL="2514600" rtl="0" algn="l">
              <a:lnSpc>
                <a:spcPct val="90000"/>
              </a:lnSpc>
              <a:spcBef>
                <a:spcPts val="500"/>
              </a:spcBef>
              <a:buClr>
                <a:schemeClr val="dk1"/>
              </a:buClr>
              <a:buFont typeface="Arial"/>
              <a:buChar char="•"/>
              <a:defRPr/>
            </a:lvl6pPr>
            <a:lvl7pPr indent="-114300" marL="2971800" rtl="0" algn="l">
              <a:lnSpc>
                <a:spcPct val="90000"/>
              </a:lnSpc>
              <a:spcBef>
                <a:spcPts val="500"/>
              </a:spcBef>
              <a:buClr>
                <a:schemeClr val="dk1"/>
              </a:buClr>
              <a:buFont typeface="Arial"/>
              <a:buChar char="•"/>
              <a:defRPr/>
            </a:lvl7pPr>
            <a:lvl8pPr indent="-114300" marL="3429000" rtl="0" algn="l">
              <a:lnSpc>
                <a:spcPct val="90000"/>
              </a:lnSpc>
              <a:spcBef>
                <a:spcPts val="500"/>
              </a:spcBef>
              <a:buClr>
                <a:schemeClr val="dk1"/>
              </a:buClr>
              <a:buFont typeface="Arial"/>
              <a:buChar char="•"/>
              <a:defRPr/>
            </a:lvl8pPr>
            <a:lvl9pPr indent="-114300" marL="3886200" rtl="0" algn="l">
              <a:lnSpc>
                <a:spcPct val="90000"/>
              </a:lnSpc>
              <a:spcBef>
                <a:spcPts val="500"/>
              </a:spcBef>
              <a:buClr>
                <a:schemeClr val="dk1"/>
              </a:buClr>
              <a:buFont typeface="Arial"/>
              <a:buChar char="•"/>
              <a:defRPr/>
            </a:lvl9pPr>
          </a:lstStyle>
          <a:p/>
        </p:txBody>
      </p:sp>
      <p:sp>
        <p:nvSpPr>
          <p:cNvPr id="80" name="Shape 80"/>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81" name="Shape 81"/>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82" name="Shape 82"/>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2" name="Shape 92"/>
        <p:cNvGrpSpPr/>
        <p:nvPr/>
      </p:nvGrpSpPr>
      <p:grpSpPr>
        <a:xfrm>
          <a:off x="0" y="0"/>
          <a:ext cx="0" cy="0"/>
          <a:chOff x="0" y="0"/>
          <a:chExt cx="0" cy="0"/>
        </a:xfrm>
      </p:grpSpPr>
      <p:sp>
        <p:nvSpPr>
          <p:cNvPr id="93" name="Shape 93"/>
          <p:cNvSpPr/>
          <p:nvPr/>
        </p:nvSpPr>
        <p:spPr>
          <a:xfrm>
            <a:off x="920833" y="1346945"/>
            <a:ext cx="10222992" cy="80682"/>
          </a:xfrm>
          <a:prstGeom prst="rect">
            <a:avLst/>
          </a:prstGeom>
          <a:blipFill rotWithShape="1">
            <a:blip r:embed="rId2">
              <a:alphaModFix amt="83000"/>
            </a:blip>
            <a:tile algn="ctr" flip="xy" tx="0" sx="92000" ty="-762000" sy="89000"/>
          </a:blipFill>
          <a:ln>
            <a:noFill/>
          </a:ln>
        </p:spPr>
        <p:txBody>
          <a:bodyPr anchorCtr="0" anchor="ctr" bIns="91425" lIns="91425" rIns="91425" tIns="91425">
            <a:noAutofit/>
          </a:bodyPr>
          <a:lstStyle/>
          <a:p>
            <a:pPr>
              <a:spcBef>
                <a:spcPts val="0"/>
              </a:spcBef>
              <a:buNone/>
            </a:pPr>
            <a:r>
              <a:t/>
            </a:r>
            <a:endParaRPr/>
          </a:p>
        </p:txBody>
      </p:sp>
      <p:sp>
        <p:nvSpPr>
          <p:cNvPr id="94" name="Shape 94"/>
          <p:cNvSpPr/>
          <p:nvPr/>
        </p:nvSpPr>
        <p:spPr>
          <a:xfrm>
            <a:off x="920833" y="4299696"/>
            <a:ext cx="10222992" cy="80682"/>
          </a:xfrm>
          <a:prstGeom prst="rect">
            <a:avLst/>
          </a:prstGeom>
          <a:blipFill rotWithShape="1">
            <a:blip r:embed="rId2">
              <a:alphaModFix amt="83000"/>
            </a:blip>
            <a:tile algn="ctr" flip="xy" tx="0" sx="92000" ty="-717550" sy="89000"/>
          </a:blipFill>
          <a:ln>
            <a:noFill/>
          </a:ln>
        </p:spPr>
        <p:txBody>
          <a:bodyPr anchorCtr="0" anchor="ctr" bIns="91425" lIns="91425" rIns="91425" tIns="91425">
            <a:noAutofit/>
          </a:bodyPr>
          <a:lstStyle/>
          <a:p>
            <a:pPr>
              <a:spcBef>
                <a:spcPts val="0"/>
              </a:spcBef>
              <a:buNone/>
            </a:pPr>
            <a:r>
              <a:t/>
            </a:r>
            <a:endParaRPr/>
          </a:p>
        </p:txBody>
      </p:sp>
      <p:sp>
        <p:nvSpPr>
          <p:cNvPr id="95" name="Shape 95"/>
          <p:cNvSpPr/>
          <p:nvPr/>
        </p:nvSpPr>
        <p:spPr>
          <a:xfrm>
            <a:off x="920833" y="1484779"/>
            <a:ext cx="10222992" cy="2743199"/>
          </a:xfrm>
          <a:prstGeom prst="rect">
            <a:avLst/>
          </a:prstGeom>
          <a:blipFill rotWithShape="1">
            <a:blip r:embed="rId2">
              <a:alphaModFix amt="83000"/>
            </a:blip>
            <a:tile algn="ctr" flip="xy" tx="0" sx="92000" ty="-704850" sy="89000"/>
          </a:blipFill>
          <a:ln>
            <a:noFill/>
          </a:ln>
        </p:spPr>
        <p:txBody>
          <a:bodyPr anchorCtr="0" anchor="ctr" bIns="91425" lIns="91425" rIns="91425" tIns="91425">
            <a:noAutofit/>
          </a:bodyPr>
          <a:lstStyle/>
          <a:p>
            <a:pPr>
              <a:spcBef>
                <a:spcPts val="0"/>
              </a:spcBef>
              <a:buNone/>
            </a:pPr>
            <a:r>
              <a:t/>
            </a:r>
            <a:endParaRPr/>
          </a:p>
        </p:txBody>
      </p:sp>
      <p:grpSp>
        <p:nvGrpSpPr>
          <p:cNvPr id="96" name="Shape 96"/>
          <p:cNvGrpSpPr/>
          <p:nvPr/>
        </p:nvGrpSpPr>
        <p:grpSpPr>
          <a:xfrm>
            <a:off x="9649215" y="4068922"/>
            <a:ext cx="1080904" cy="1080901"/>
            <a:chOff x="9685338" y="4460675"/>
            <a:chExt cx="1080904" cy="1080901"/>
          </a:xfrm>
        </p:grpSpPr>
        <p:sp>
          <p:nvSpPr>
            <p:cNvPr id="97" name="Shape 97"/>
            <p:cNvSpPr/>
            <p:nvPr/>
          </p:nvSpPr>
          <p:spPr>
            <a:xfrm>
              <a:off x="9685338" y="4460675"/>
              <a:ext cx="1080904" cy="1080901"/>
            </a:xfrm>
            <a:prstGeom prst="ellipse">
              <a:avLst/>
            </a:prstGeom>
            <a:blipFill rotWithShape="1">
              <a:blip r:embed="rId3">
                <a:alphaModFix/>
              </a:blip>
              <a:tile algn="tl" flip="none" tx="0" sx="85000" ty="0" sy="85000"/>
            </a:blipFill>
            <a:ln>
              <a:noFill/>
            </a:ln>
          </p:spPr>
          <p:txBody>
            <a:bodyPr anchorCtr="0" anchor="ctr" bIns="91425" lIns="91425" rIns="91425" tIns="91425">
              <a:noAutofit/>
            </a:bodyPr>
            <a:lstStyle/>
            <a:p>
              <a:pPr>
                <a:spcBef>
                  <a:spcPts val="0"/>
                </a:spcBef>
                <a:buNone/>
              </a:pPr>
              <a:r>
                <a:t/>
              </a:r>
              <a:endParaRPr/>
            </a:p>
          </p:txBody>
        </p:sp>
        <p:sp>
          <p:nvSpPr>
            <p:cNvPr id="98" name="Shape 98"/>
            <p:cNvSpPr/>
            <p:nvPr/>
          </p:nvSpPr>
          <p:spPr>
            <a:xfrm>
              <a:off x="9793428" y="4568764"/>
              <a:ext cx="864722" cy="864722"/>
            </a:xfrm>
            <a:prstGeom prst="ellipse">
              <a:avLst/>
            </a:prstGeom>
            <a:noFill/>
            <a:ln cap="flat" w="25400">
              <a:solidFill>
                <a:srgbClr val="FFFFFF"/>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grpSp>
      <p:sp>
        <p:nvSpPr>
          <p:cNvPr id="99" name="Shape 99"/>
          <p:cNvSpPr txBox="1"/>
          <p:nvPr>
            <p:ph type="ctrTitle"/>
          </p:nvPr>
        </p:nvSpPr>
        <p:spPr>
          <a:xfrm>
            <a:off x="1051559" y="1432223"/>
            <a:ext cx="9966959" cy="3035807"/>
          </a:xfrm>
          <a:prstGeom prst="rect">
            <a:avLst/>
          </a:prstGeom>
          <a:noFill/>
          <a:ln>
            <a:noFill/>
          </a:ln>
        </p:spPr>
        <p:txBody>
          <a:bodyPr anchorCtr="0" anchor="ctr" bIns="91425" lIns="91425" rIns="91425" tIns="91425"/>
          <a:lstStyle>
            <a:lvl1pPr indent="0" marL="0" marR="0" rtl="0" algn="l">
              <a:lnSpc>
                <a:spcPct val="85000"/>
              </a:lnSpc>
              <a:spcBef>
                <a:spcPts val="0"/>
              </a:spcBef>
              <a:buFont typeface="Georgia"/>
              <a:buNone/>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100" name="Shape 100"/>
          <p:cNvSpPr txBox="1"/>
          <p:nvPr>
            <p:ph idx="1" type="subTitle"/>
          </p:nvPr>
        </p:nvSpPr>
        <p:spPr>
          <a:xfrm>
            <a:off x="1069848" y="4389119"/>
            <a:ext cx="7891272" cy="1069847"/>
          </a:xfrm>
          <a:prstGeom prst="rect">
            <a:avLst/>
          </a:prstGeom>
          <a:noFill/>
          <a:ln>
            <a:noFill/>
          </a:ln>
        </p:spPr>
        <p:txBody>
          <a:bodyPr anchorCtr="0" anchor="t" bIns="91425" lIns="91425" rIns="91425" tIns="91425"/>
          <a:lstStyle>
            <a:lvl1pPr indent="0" marL="0" marR="0" rtl="0" algn="l">
              <a:lnSpc>
                <a:spcPct val="90000"/>
              </a:lnSpc>
              <a:spcBef>
                <a:spcPts val="1200"/>
              </a:spcBef>
              <a:buClr>
                <a:srgbClr val="3F762A"/>
              </a:buClr>
              <a:buFont typeface="Noto Symbol"/>
              <a:buNone/>
              <a:defRPr/>
            </a:lvl1pPr>
            <a:lvl2pPr indent="0" marL="457200" marR="0" rtl="0" algn="ctr">
              <a:lnSpc>
                <a:spcPct val="90000"/>
              </a:lnSpc>
              <a:spcBef>
                <a:spcPts val="400"/>
              </a:spcBef>
              <a:spcAft>
                <a:spcPts val="200"/>
              </a:spcAft>
              <a:buClr>
                <a:srgbClr val="3F762A"/>
              </a:buClr>
              <a:buFont typeface="Noto Symbol"/>
              <a:buNone/>
              <a:defRPr/>
            </a:lvl2pPr>
            <a:lvl3pPr indent="0" marL="914400" marR="0" rtl="0" algn="ctr">
              <a:lnSpc>
                <a:spcPct val="90000"/>
              </a:lnSpc>
              <a:spcBef>
                <a:spcPts val="400"/>
              </a:spcBef>
              <a:spcAft>
                <a:spcPts val="200"/>
              </a:spcAft>
              <a:buClr>
                <a:srgbClr val="3F762A"/>
              </a:buClr>
              <a:buFont typeface="Noto Symbol"/>
              <a:buNone/>
              <a:defRPr/>
            </a:lvl3pPr>
            <a:lvl4pPr indent="0" marL="1371600" marR="0" rtl="0" algn="ctr">
              <a:lnSpc>
                <a:spcPct val="90000"/>
              </a:lnSpc>
              <a:spcBef>
                <a:spcPts val="400"/>
              </a:spcBef>
              <a:spcAft>
                <a:spcPts val="200"/>
              </a:spcAft>
              <a:buClr>
                <a:srgbClr val="3F762A"/>
              </a:buClr>
              <a:buFont typeface="Noto Symbol"/>
              <a:buNone/>
              <a:defRPr/>
            </a:lvl4pPr>
            <a:lvl5pPr indent="0" marL="1828800" marR="0" rtl="0" algn="ctr">
              <a:lnSpc>
                <a:spcPct val="90000"/>
              </a:lnSpc>
              <a:spcBef>
                <a:spcPts val="400"/>
              </a:spcBef>
              <a:spcAft>
                <a:spcPts val="200"/>
              </a:spcAft>
              <a:buClr>
                <a:srgbClr val="3F762A"/>
              </a:buClr>
              <a:buFont typeface="Noto Symbol"/>
              <a:buNone/>
              <a:defRPr/>
            </a:lvl5pPr>
            <a:lvl6pPr indent="0" marL="2286000" marR="0" rtl="0" algn="ctr">
              <a:lnSpc>
                <a:spcPct val="90000"/>
              </a:lnSpc>
              <a:spcBef>
                <a:spcPts val="400"/>
              </a:spcBef>
              <a:spcAft>
                <a:spcPts val="200"/>
              </a:spcAft>
              <a:buClr>
                <a:srgbClr val="3F762A"/>
              </a:buClr>
              <a:buFont typeface="Noto Symbol"/>
              <a:buNone/>
              <a:defRPr/>
            </a:lvl6pPr>
            <a:lvl7pPr indent="0" marL="2743200" marR="0" rtl="0" algn="ctr">
              <a:lnSpc>
                <a:spcPct val="90000"/>
              </a:lnSpc>
              <a:spcBef>
                <a:spcPts val="400"/>
              </a:spcBef>
              <a:spcAft>
                <a:spcPts val="200"/>
              </a:spcAft>
              <a:buClr>
                <a:srgbClr val="3F762A"/>
              </a:buClr>
              <a:buFont typeface="Noto Symbol"/>
              <a:buNone/>
              <a:defRPr/>
            </a:lvl7pPr>
            <a:lvl8pPr indent="0" marL="3200400" marR="0" rtl="0" algn="ctr">
              <a:lnSpc>
                <a:spcPct val="90000"/>
              </a:lnSpc>
              <a:spcBef>
                <a:spcPts val="400"/>
              </a:spcBef>
              <a:spcAft>
                <a:spcPts val="200"/>
              </a:spcAft>
              <a:buClr>
                <a:srgbClr val="3F762A"/>
              </a:buClr>
              <a:buFont typeface="Noto Symbol"/>
              <a:buNone/>
              <a:defRPr/>
            </a:lvl8pPr>
            <a:lvl9pPr indent="0" marL="3657600" marR="0" rtl="0" algn="ctr">
              <a:lnSpc>
                <a:spcPct val="90000"/>
              </a:lnSpc>
              <a:spcBef>
                <a:spcPts val="400"/>
              </a:spcBef>
              <a:spcAft>
                <a:spcPts val="200"/>
              </a:spcAft>
              <a:buClr>
                <a:srgbClr val="3F762A"/>
              </a:buClr>
              <a:buFont typeface="Noto Symbol"/>
              <a:buNone/>
              <a:defRPr/>
            </a:lvl9pPr>
          </a:lstStyle>
          <a:p/>
        </p:txBody>
      </p:sp>
      <p:sp>
        <p:nvSpPr>
          <p:cNvPr id="101" name="Shape 101"/>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02" name="Shape 102"/>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03" name="Shape 103"/>
          <p:cNvSpPr txBox="1"/>
          <p:nvPr>
            <p:ph idx="12" type="sldNum"/>
          </p:nvPr>
        </p:nvSpPr>
        <p:spPr>
          <a:xfrm>
            <a:off x="9592732" y="4289333"/>
            <a:ext cx="1193868" cy="640079"/>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28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104" name="Shape 104"/>
        <p:cNvGrpSpPr/>
        <p:nvPr/>
      </p:nvGrpSpPr>
      <p:grpSpPr>
        <a:xfrm>
          <a:off x="0" y="0"/>
          <a:ext cx="0" cy="0"/>
          <a:chOff x="0" y="0"/>
          <a:chExt cx="0" cy="0"/>
        </a:xfrm>
      </p:grpSpPr>
      <p:sp>
        <p:nvSpPr>
          <p:cNvPr id="105" name="Shape 105"/>
          <p:cNvSpPr txBox="1"/>
          <p:nvPr>
            <p:ph type="title"/>
          </p:nvPr>
        </p:nvSpPr>
        <p:spPr>
          <a:xfrm>
            <a:off x="1069848" y="484631"/>
            <a:ext cx="10058399" cy="1609344"/>
          </a:xfrm>
          <a:prstGeom prst="rect">
            <a:avLst/>
          </a:prstGeom>
          <a:noFill/>
          <a:ln>
            <a:noFill/>
          </a:ln>
        </p:spPr>
        <p:txBody>
          <a:bodyPr anchorCtr="0" anchor="ctr" bIns="91425" lIns="91425" rIns="91425" tIns="91425"/>
          <a:lstStyle>
            <a:lvl1pPr rtl="0" algn="l">
              <a:lnSpc>
                <a:spcPct val="90000"/>
              </a:lnSpc>
              <a:spcBef>
                <a:spcPts val="0"/>
              </a:spcBef>
              <a:buFont typeface="Georg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06" name="Shape 106"/>
          <p:cNvSpPr txBox="1"/>
          <p:nvPr>
            <p:ph idx="1" type="body"/>
          </p:nvPr>
        </p:nvSpPr>
        <p:spPr>
          <a:xfrm>
            <a:off x="1069848" y="2121408"/>
            <a:ext cx="10058399" cy="4050791"/>
          </a:xfrm>
          <a:prstGeom prst="rect">
            <a:avLst/>
          </a:prstGeom>
          <a:noFill/>
          <a:ln>
            <a:noFill/>
          </a:ln>
        </p:spPr>
        <p:txBody>
          <a:bodyPr anchorCtr="0" anchor="t" bIns="91425" lIns="91425" rIns="91425" tIns="91425"/>
          <a:lstStyle>
            <a:lvl1pPr indent="-74929" marL="182880" rtl="0" algn="l">
              <a:lnSpc>
                <a:spcPct val="90000"/>
              </a:lnSpc>
              <a:spcBef>
                <a:spcPts val="1200"/>
              </a:spcBef>
              <a:buClr>
                <a:srgbClr val="3F762A"/>
              </a:buClr>
              <a:buFont typeface="Noto Symbol"/>
              <a:buChar char="▪"/>
              <a:defRPr/>
            </a:lvl1pPr>
            <a:lvl2pPr indent="-93345" marL="457200" rtl="0" algn="l">
              <a:lnSpc>
                <a:spcPct val="90000"/>
              </a:lnSpc>
              <a:spcBef>
                <a:spcPts val="400"/>
              </a:spcBef>
              <a:spcAft>
                <a:spcPts val="200"/>
              </a:spcAft>
              <a:buClr>
                <a:srgbClr val="3F762A"/>
              </a:buClr>
              <a:buFont typeface="Noto Symbol"/>
              <a:buChar char="▪"/>
              <a:defRPr/>
            </a:lvl2pPr>
            <a:lvl3pPr indent="-99059" marL="731520" rtl="0" algn="l">
              <a:lnSpc>
                <a:spcPct val="90000"/>
              </a:lnSpc>
              <a:spcBef>
                <a:spcPts val="400"/>
              </a:spcBef>
              <a:spcAft>
                <a:spcPts val="200"/>
              </a:spcAft>
              <a:buClr>
                <a:srgbClr val="3F762A"/>
              </a:buClr>
              <a:buFont typeface="Noto Symbol"/>
              <a:buChar char="▪"/>
              <a:defRPr/>
            </a:lvl3pPr>
            <a:lvl4pPr indent="-106679" marL="1005839" rtl="0" algn="l">
              <a:lnSpc>
                <a:spcPct val="90000"/>
              </a:lnSpc>
              <a:spcBef>
                <a:spcPts val="400"/>
              </a:spcBef>
              <a:spcAft>
                <a:spcPts val="200"/>
              </a:spcAft>
              <a:buClr>
                <a:srgbClr val="3F762A"/>
              </a:buClr>
              <a:buFont typeface="Noto Symbol"/>
              <a:buChar char="▪"/>
              <a:defRPr/>
            </a:lvl4pPr>
            <a:lvl5pPr indent="-101600" marL="1280160" rtl="0" algn="l">
              <a:lnSpc>
                <a:spcPct val="90000"/>
              </a:lnSpc>
              <a:spcBef>
                <a:spcPts val="400"/>
              </a:spcBef>
              <a:spcAft>
                <a:spcPts val="200"/>
              </a:spcAft>
              <a:buClr>
                <a:srgbClr val="3F762A"/>
              </a:buClr>
              <a:buFont typeface="Noto Symbol"/>
              <a:buChar char="▪"/>
              <a:defRPr/>
            </a:lvl5pPr>
            <a:lvl6pPr indent="-154739" marL="1600000" rtl="0" algn="l">
              <a:lnSpc>
                <a:spcPct val="90000"/>
              </a:lnSpc>
              <a:spcBef>
                <a:spcPts val="400"/>
              </a:spcBef>
              <a:spcAft>
                <a:spcPts val="200"/>
              </a:spcAft>
              <a:buClr>
                <a:srgbClr val="3F762A"/>
              </a:buClr>
              <a:buFont typeface="Noto Symbol"/>
              <a:buChar char="▪"/>
              <a:defRPr/>
            </a:lvl6pPr>
            <a:lvl7pPr indent="-149939" marL="1899999" rtl="0" algn="l">
              <a:lnSpc>
                <a:spcPct val="90000"/>
              </a:lnSpc>
              <a:spcBef>
                <a:spcPts val="400"/>
              </a:spcBef>
              <a:spcAft>
                <a:spcPts val="200"/>
              </a:spcAft>
              <a:buClr>
                <a:srgbClr val="3F762A"/>
              </a:buClr>
              <a:buFont typeface="Noto Symbol"/>
              <a:buChar char="▪"/>
              <a:defRPr/>
            </a:lvl7pPr>
            <a:lvl8pPr indent="-145139" marL="2200000" rtl="0" algn="l">
              <a:lnSpc>
                <a:spcPct val="90000"/>
              </a:lnSpc>
              <a:spcBef>
                <a:spcPts val="400"/>
              </a:spcBef>
              <a:spcAft>
                <a:spcPts val="200"/>
              </a:spcAft>
              <a:buClr>
                <a:srgbClr val="3F762A"/>
              </a:buClr>
              <a:buFont typeface="Noto Symbol"/>
              <a:buChar char="▪"/>
              <a:defRPr/>
            </a:lvl8pPr>
            <a:lvl9pPr indent="-153039" marL="2500000" rtl="0" algn="l">
              <a:lnSpc>
                <a:spcPct val="90000"/>
              </a:lnSpc>
              <a:spcBef>
                <a:spcPts val="400"/>
              </a:spcBef>
              <a:spcAft>
                <a:spcPts val="200"/>
              </a:spcAft>
              <a:buClr>
                <a:srgbClr val="3F762A"/>
              </a:buClr>
              <a:buFont typeface="Noto Symbol"/>
              <a:buChar char="▪"/>
              <a:defRPr/>
            </a:lvl9pPr>
          </a:lstStyle>
          <a:p/>
        </p:txBody>
      </p:sp>
      <p:sp>
        <p:nvSpPr>
          <p:cNvPr id="107" name="Shape 107"/>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08" name="Shape 108"/>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09" name="Shape 109"/>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10" name="Shape 110"/>
        <p:cNvGrpSpPr/>
        <p:nvPr/>
      </p:nvGrpSpPr>
      <p:grpSpPr>
        <a:xfrm>
          <a:off x="0" y="0"/>
          <a:ext cx="0" cy="0"/>
          <a:chOff x="0" y="0"/>
          <a:chExt cx="0" cy="0"/>
        </a:xfrm>
      </p:grpSpPr>
      <p:sp>
        <p:nvSpPr>
          <p:cNvPr id="111" name="Shape 111"/>
          <p:cNvSpPr/>
          <p:nvPr/>
        </p:nvSpPr>
        <p:spPr>
          <a:xfrm>
            <a:off x="0" y="4917989"/>
            <a:ext cx="12192000" cy="1940009"/>
          </a:xfrm>
          <a:prstGeom prst="rect">
            <a:avLst/>
          </a:prstGeom>
          <a:blipFill rotWithShape="1">
            <a:blip r:embed="rId2">
              <a:alphaModFix amt="83000"/>
            </a:blip>
            <a:tile algn="ctr" flip="xy" tx="0" sx="92000" ty="-704850" sy="89000"/>
          </a:blipFill>
          <a:ln>
            <a:noFill/>
          </a:ln>
        </p:spPr>
        <p:txBody>
          <a:bodyPr anchorCtr="0" anchor="ctr" bIns="91425" lIns="91425" rIns="91425" tIns="91425">
            <a:noAutofit/>
          </a:bodyPr>
          <a:lstStyle/>
          <a:p>
            <a:pPr>
              <a:spcBef>
                <a:spcPts val="0"/>
              </a:spcBef>
              <a:buNone/>
            </a:pPr>
            <a:r>
              <a:t/>
            </a:r>
            <a:endParaRPr/>
          </a:p>
        </p:txBody>
      </p:sp>
      <p:sp>
        <p:nvSpPr>
          <p:cNvPr id="112" name="Shape 112"/>
          <p:cNvSpPr txBox="1"/>
          <p:nvPr>
            <p:ph type="title"/>
          </p:nvPr>
        </p:nvSpPr>
        <p:spPr>
          <a:xfrm>
            <a:off x="2167127" y="1225295"/>
            <a:ext cx="9281159" cy="3520440"/>
          </a:xfrm>
          <a:prstGeom prst="rect">
            <a:avLst/>
          </a:prstGeom>
          <a:noFill/>
          <a:ln>
            <a:noFill/>
          </a:ln>
        </p:spPr>
        <p:txBody>
          <a:bodyPr anchorCtr="0" anchor="ctr" bIns="91425" lIns="91425" rIns="91425" tIns="91425"/>
          <a:lstStyle>
            <a:lvl1pPr rtl="0">
              <a:lnSpc>
                <a:spcPct val="85000"/>
              </a:lnSpc>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13" name="Shape 113"/>
          <p:cNvSpPr txBox="1"/>
          <p:nvPr>
            <p:ph idx="1" type="body"/>
          </p:nvPr>
        </p:nvSpPr>
        <p:spPr>
          <a:xfrm>
            <a:off x="2165774" y="5020055"/>
            <a:ext cx="9052559" cy="1066799"/>
          </a:xfrm>
          <a:prstGeom prst="rect">
            <a:avLst/>
          </a:prstGeom>
          <a:noFill/>
          <a:ln>
            <a:noFill/>
          </a:ln>
        </p:spPr>
        <p:txBody>
          <a:bodyPr anchorCtr="0" anchor="t" bIns="91425" lIns="91425" rIns="91425" tIns="91425"/>
          <a:lstStyle>
            <a:lvl1pPr indent="0" marL="0" rtl="0">
              <a:spcBef>
                <a:spcPts val="0"/>
              </a:spcBef>
              <a:buClr>
                <a:schemeClr val="dk1"/>
              </a:buClr>
              <a:buFont typeface="Trebuchet MS"/>
              <a:buNone/>
              <a:defRPr/>
            </a:lvl1pPr>
            <a:lvl2pPr indent="0" marL="457200" rtl="0">
              <a:spcBef>
                <a:spcPts val="0"/>
              </a:spcBef>
              <a:buClr>
                <a:srgbClr val="888888"/>
              </a:buClr>
              <a:buFont typeface="Trebuchet MS"/>
              <a:buNone/>
              <a:defRPr/>
            </a:lvl2pPr>
            <a:lvl3pPr indent="0" marL="914400" rtl="0">
              <a:spcBef>
                <a:spcPts val="0"/>
              </a:spcBef>
              <a:buClr>
                <a:srgbClr val="888888"/>
              </a:buClr>
              <a:buFont typeface="Trebuchet MS"/>
              <a:buNone/>
              <a:defRPr/>
            </a:lvl3pPr>
            <a:lvl4pPr indent="0" marL="1371600" rtl="0">
              <a:spcBef>
                <a:spcPts val="0"/>
              </a:spcBef>
              <a:buClr>
                <a:srgbClr val="888888"/>
              </a:buClr>
              <a:buFont typeface="Trebuchet MS"/>
              <a:buNone/>
              <a:defRPr/>
            </a:lvl4pPr>
            <a:lvl5pPr indent="0" marL="1828800" rtl="0">
              <a:spcBef>
                <a:spcPts val="0"/>
              </a:spcBef>
              <a:buClr>
                <a:srgbClr val="888888"/>
              </a:buClr>
              <a:buFont typeface="Trebuchet MS"/>
              <a:buNone/>
              <a:defRPr/>
            </a:lvl5pPr>
            <a:lvl6pPr indent="0" marL="2286000" rtl="0">
              <a:spcBef>
                <a:spcPts val="0"/>
              </a:spcBef>
              <a:buClr>
                <a:srgbClr val="888888"/>
              </a:buClr>
              <a:buFont typeface="Trebuchet MS"/>
              <a:buNone/>
              <a:defRPr/>
            </a:lvl6pPr>
            <a:lvl7pPr indent="0" marL="2743200" rtl="0">
              <a:spcBef>
                <a:spcPts val="0"/>
              </a:spcBef>
              <a:buClr>
                <a:srgbClr val="888888"/>
              </a:buClr>
              <a:buFont typeface="Trebuchet MS"/>
              <a:buNone/>
              <a:defRPr/>
            </a:lvl7pPr>
            <a:lvl8pPr indent="0" marL="3200400" rtl="0">
              <a:spcBef>
                <a:spcPts val="0"/>
              </a:spcBef>
              <a:buClr>
                <a:srgbClr val="888888"/>
              </a:buClr>
              <a:buFont typeface="Trebuchet MS"/>
              <a:buNone/>
              <a:defRPr/>
            </a:lvl8pPr>
            <a:lvl9pPr indent="0" marL="3657600" rtl="0">
              <a:spcBef>
                <a:spcPts val="0"/>
              </a:spcBef>
              <a:buClr>
                <a:srgbClr val="888888"/>
              </a:buClr>
              <a:buFont typeface="Trebuchet MS"/>
              <a:buNone/>
              <a:defRPr/>
            </a:lvl9pPr>
          </a:lstStyle>
          <a:p/>
        </p:txBody>
      </p:sp>
      <p:sp>
        <p:nvSpPr>
          <p:cNvPr id="114" name="Shape 114"/>
          <p:cNvSpPr txBox="1"/>
          <p:nvPr>
            <p:ph idx="10" type="dt"/>
          </p:nvPr>
        </p:nvSpPr>
        <p:spPr>
          <a:xfrm>
            <a:off x="8593667" y="6272783"/>
            <a:ext cx="264430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15" name="Shape 115"/>
          <p:cNvSpPr txBox="1"/>
          <p:nvPr>
            <p:ph idx="11" type="ftr"/>
          </p:nvPr>
        </p:nvSpPr>
        <p:spPr>
          <a:xfrm>
            <a:off x="2182708"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grpSp>
        <p:nvGrpSpPr>
          <p:cNvPr id="116" name="Shape 116"/>
          <p:cNvGrpSpPr/>
          <p:nvPr/>
        </p:nvGrpSpPr>
        <p:grpSpPr>
          <a:xfrm>
            <a:off x="897399" y="2325848"/>
            <a:ext cx="1080904" cy="1080901"/>
            <a:chOff x="9685338" y="4460675"/>
            <a:chExt cx="1080904" cy="1080901"/>
          </a:xfrm>
        </p:grpSpPr>
        <p:sp>
          <p:nvSpPr>
            <p:cNvPr id="117" name="Shape 117"/>
            <p:cNvSpPr/>
            <p:nvPr/>
          </p:nvSpPr>
          <p:spPr>
            <a:xfrm>
              <a:off x="9685338" y="4460675"/>
              <a:ext cx="1080904" cy="1080901"/>
            </a:xfrm>
            <a:prstGeom prst="ellipse">
              <a:avLst/>
            </a:prstGeom>
            <a:blipFill rotWithShape="1">
              <a:blip r:embed="rId3">
                <a:alphaModFix/>
              </a:blip>
              <a:tile algn="tl" flip="none" tx="0" sx="85000" ty="0" sy="85000"/>
            </a:blipFill>
            <a:ln>
              <a:noFill/>
            </a:ln>
          </p:spPr>
          <p:txBody>
            <a:bodyPr anchorCtr="0" anchor="ctr" bIns="91425" lIns="91425" rIns="91425" tIns="91425">
              <a:noAutofit/>
            </a:bodyPr>
            <a:lstStyle/>
            <a:p>
              <a:pPr>
                <a:spcBef>
                  <a:spcPts val="0"/>
                </a:spcBef>
                <a:buNone/>
              </a:pPr>
              <a:r>
                <a:t/>
              </a:r>
              <a:endParaRPr/>
            </a:p>
          </p:txBody>
        </p:sp>
        <p:sp>
          <p:nvSpPr>
            <p:cNvPr id="118" name="Shape 118"/>
            <p:cNvSpPr/>
            <p:nvPr/>
          </p:nvSpPr>
          <p:spPr>
            <a:xfrm>
              <a:off x="9793428" y="4568764"/>
              <a:ext cx="864722" cy="864722"/>
            </a:xfrm>
            <a:prstGeom prst="ellipse">
              <a:avLst/>
            </a:prstGeom>
            <a:noFill/>
            <a:ln cap="flat" w="25400">
              <a:solidFill>
                <a:srgbClr val="FFFFFF"/>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grpSp>
      <p:sp>
        <p:nvSpPr>
          <p:cNvPr id="119" name="Shape 119"/>
          <p:cNvSpPr txBox="1"/>
          <p:nvPr>
            <p:ph idx="12" type="sldNum"/>
          </p:nvPr>
        </p:nvSpPr>
        <p:spPr>
          <a:xfrm>
            <a:off x="843701" y="2506133"/>
            <a:ext cx="1188297" cy="720331"/>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28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120" name="Shape 120"/>
        <p:cNvGrpSpPr/>
        <p:nvPr/>
      </p:nvGrpSpPr>
      <p:grpSpPr>
        <a:xfrm>
          <a:off x="0" y="0"/>
          <a:ext cx="0" cy="0"/>
          <a:chOff x="0" y="0"/>
          <a:chExt cx="0" cy="0"/>
        </a:xfrm>
      </p:grpSpPr>
      <p:sp>
        <p:nvSpPr>
          <p:cNvPr id="121" name="Shape 121"/>
          <p:cNvSpPr txBox="1"/>
          <p:nvPr>
            <p:ph type="title"/>
          </p:nvPr>
        </p:nvSpPr>
        <p:spPr>
          <a:xfrm>
            <a:off x="1069848" y="484631"/>
            <a:ext cx="10058399" cy="1609344"/>
          </a:xfrm>
          <a:prstGeom prst="rect">
            <a:avLst/>
          </a:prstGeom>
          <a:noFill/>
          <a:ln>
            <a:noFill/>
          </a:ln>
        </p:spPr>
        <p:txBody>
          <a:bodyPr anchorCtr="0" anchor="ctr" bIns="91425" lIns="91425" rIns="91425" tIns="91425"/>
          <a:lstStyle>
            <a:lvl1pPr rtl="0" algn="l">
              <a:lnSpc>
                <a:spcPct val="90000"/>
              </a:lnSpc>
              <a:spcBef>
                <a:spcPts val="0"/>
              </a:spcBef>
              <a:buFont typeface="Georg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2" name="Shape 122"/>
          <p:cNvSpPr txBox="1"/>
          <p:nvPr>
            <p:ph idx="1" type="body"/>
          </p:nvPr>
        </p:nvSpPr>
        <p:spPr>
          <a:xfrm>
            <a:off x="1069848" y="2194559"/>
            <a:ext cx="4754879" cy="3977640"/>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3" name="Shape 123"/>
          <p:cNvSpPr txBox="1"/>
          <p:nvPr>
            <p:ph idx="2" type="body"/>
          </p:nvPr>
        </p:nvSpPr>
        <p:spPr>
          <a:xfrm>
            <a:off x="6364223" y="2194559"/>
            <a:ext cx="4754879" cy="3977640"/>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4" name="Shape 124"/>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25" name="Shape 125"/>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26" name="Shape 126"/>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127" name="Shape 127"/>
        <p:cNvGrpSpPr/>
        <p:nvPr/>
      </p:nvGrpSpPr>
      <p:grpSpPr>
        <a:xfrm>
          <a:off x="0" y="0"/>
          <a:ext cx="0" cy="0"/>
          <a:chOff x="0" y="0"/>
          <a:chExt cx="0" cy="0"/>
        </a:xfrm>
      </p:grpSpPr>
      <p:sp>
        <p:nvSpPr>
          <p:cNvPr id="128" name="Shape 128"/>
          <p:cNvSpPr txBox="1"/>
          <p:nvPr>
            <p:ph type="title"/>
          </p:nvPr>
        </p:nvSpPr>
        <p:spPr>
          <a:xfrm>
            <a:off x="1069848" y="484631"/>
            <a:ext cx="10058399" cy="1609344"/>
          </a:xfrm>
          <a:prstGeom prst="rect">
            <a:avLst/>
          </a:prstGeom>
          <a:noFill/>
          <a:ln>
            <a:noFill/>
          </a:ln>
        </p:spPr>
        <p:txBody>
          <a:bodyPr anchorCtr="0" anchor="ctr" bIns="91425" lIns="91425" rIns="91425" tIns="91425"/>
          <a:lstStyle>
            <a:lvl1pPr rtl="0" algn="l">
              <a:lnSpc>
                <a:spcPct val="90000"/>
              </a:lnSpc>
              <a:spcBef>
                <a:spcPts val="0"/>
              </a:spcBef>
              <a:buFont typeface="Georg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9" name="Shape 129"/>
          <p:cNvSpPr txBox="1"/>
          <p:nvPr>
            <p:ph idx="1" type="body"/>
          </p:nvPr>
        </p:nvSpPr>
        <p:spPr>
          <a:xfrm>
            <a:off x="1066800" y="2048256"/>
            <a:ext cx="4754879" cy="640079"/>
          </a:xfrm>
          <a:prstGeom prst="rect">
            <a:avLst/>
          </a:prstGeom>
          <a:noFill/>
          <a:ln>
            <a:noFill/>
          </a:ln>
        </p:spPr>
        <p:txBody>
          <a:bodyPr anchorCtr="0" anchor="ctr" bIns="91425" lIns="91425" rIns="91425" tIns="91425"/>
          <a:lstStyle>
            <a:lvl1pPr indent="0" marL="0" rtl="0">
              <a:spcBef>
                <a:spcPts val="0"/>
              </a:spcBef>
              <a:buClr>
                <a:srgbClr val="3F762A"/>
              </a:buClr>
              <a:buFont typeface="Trebuchet MS"/>
              <a:buNone/>
              <a:defRPr/>
            </a:lvl1pPr>
            <a:lvl2pPr indent="0" marL="457200" rtl="0">
              <a:spcBef>
                <a:spcPts val="0"/>
              </a:spcBef>
              <a:buFont typeface="Trebuchet MS"/>
              <a:buNone/>
              <a:defRPr/>
            </a:lvl2pPr>
            <a:lvl3pPr indent="0" marL="914400" rtl="0">
              <a:spcBef>
                <a:spcPts val="0"/>
              </a:spcBef>
              <a:buFont typeface="Trebuchet MS"/>
              <a:buNone/>
              <a:defRPr/>
            </a:lvl3pPr>
            <a:lvl4pPr indent="0" marL="1371600" rtl="0">
              <a:spcBef>
                <a:spcPts val="0"/>
              </a:spcBef>
              <a:buFont typeface="Trebuchet MS"/>
              <a:buNone/>
              <a:defRPr/>
            </a:lvl4pPr>
            <a:lvl5pPr indent="0" marL="1828800" rtl="0">
              <a:spcBef>
                <a:spcPts val="0"/>
              </a:spcBef>
              <a:buFont typeface="Trebuchet MS"/>
              <a:buNone/>
              <a:defRPr/>
            </a:lvl5pPr>
            <a:lvl6pPr indent="0" marL="2286000" rtl="0">
              <a:spcBef>
                <a:spcPts val="0"/>
              </a:spcBef>
              <a:buFont typeface="Trebuchet MS"/>
              <a:buNone/>
              <a:defRPr/>
            </a:lvl6pPr>
            <a:lvl7pPr indent="0" marL="2743200" rtl="0">
              <a:spcBef>
                <a:spcPts val="0"/>
              </a:spcBef>
              <a:buFont typeface="Trebuchet MS"/>
              <a:buNone/>
              <a:defRPr/>
            </a:lvl7pPr>
            <a:lvl8pPr indent="0" marL="3200400" rtl="0">
              <a:spcBef>
                <a:spcPts val="0"/>
              </a:spcBef>
              <a:buFont typeface="Trebuchet MS"/>
              <a:buNone/>
              <a:defRPr/>
            </a:lvl8pPr>
            <a:lvl9pPr indent="0" marL="3657600" rtl="0">
              <a:spcBef>
                <a:spcPts val="0"/>
              </a:spcBef>
              <a:buFont typeface="Trebuchet MS"/>
              <a:buNone/>
              <a:defRPr/>
            </a:lvl9pPr>
          </a:lstStyle>
          <a:p/>
        </p:txBody>
      </p:sp>
      <p:sp>
        <p:nvSpPr>
          <p:cNvPr id="130" name="Shape 130"/>
          <p:cNvSpPr txBox="1"/>
          <p:nvPr>
            <p:ph idx="2" type="body"/>
          </p:nvPr>
        </p:nvSpPr>
        <p:spPr>
          <a:xfrm>
            <a:off x="1069848" y="2743200"/>
            <a:ext cx="4754879" cy="3291840"/>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31" name="Shape 131"/>
          <p:cNvSpPr txBox="1"/>
          <p:nvPr>
            <p:ph idx="3" type="body"/>
          </p:nvPr>
        </p:nvSpPr>
        <p:spPr>
          <a:xfrm>
            <a:off x="6364223" y="2048256"/>
            <a:ext cx="4754879" cy="640079"/>
          </a:xfrm>
          <a:prstGeom prst="rect">
            <a:avLst/>
          </a:prstGeom>
          <a:noFill/>
          <a:ln>
            <a:noFill/>
          </a:ln>
        </p:spPr>
        <p:txBody>
          <a:bodyPr anchorCtr="0" anchor="ctr" bIns="91425" lIns="91425" rIns="91425" tIns="91425"/>
          <a:lstStyle>
            <a:lvl1pPr indent="0" marL="0" rtl="0">
              <a:spcBef>
                <a:spcPts val="0"/>
              </a:spcBef>
              <a:buClr>
                <a:srgbClr val="3F762A"/>
              </a:buClr>
              <a:buFont typeface="Trebuchet MS"/>
              <a:buNone/>
              <a:defRPr/>
            </a:lvl1pPr>
            <a:lvl2pPr indent="0" marL="457200" rtl="0">
              <a:spcBef>
                <a:spcPts val="0"/>
              </a:spcBef>
              <a:buFont typeface="Trebuchet MS"/>
              <a:buNone/>
              <a:defRPr/>
            </a:lvl2pPr>
            <a:lvl3pPr indent="0" marL="914400" rtl="0">
              <a:spcBef>
                <a:spcPts val="0"/>
              </a:spcBef>
              <a:buFont typeface="Trebuchet MS"/>
              <a:buNone/>
              <a:defRPr/>
            </a:lvl3pPr>
            <a:lvl4pPr indent="0" marL="1371600" rtl="0">
              <a:spcBef>
                <a:spcPts val="0"/>
              </a:spcBef>
              <a:buFont typeface="Trebuchet MS"/>
              <a:buNone/>
              <a:defRPr/>
            </a:lvl4pPr>
            <a:lvl5pPr indent="0" marL="1828800" rtl="0">
              <a:spcBef>
                <a:spcPts val="0"/>
              </a:spcBef>
              <a:buFont typeface="Trebuchet MS"/>
              <a:buNone/>
              <a:defRPr/>
            </a:lvl5pPr>
            <a:lvl6pPr indent="0" marL="2286000" rtl="0">
              <a:spcBef>
                <a:spcPts val="0"/>
              </a:spcBef>
              <a:buFont typeface="Trebuchet MS"/>
              <a:buNone/>
              <a:defRPr/>
            </a:lvl6pPr>
            <a:lvl7pPr indent="0" marL="2743200" rtl="0">
              <a:spcBef>
                <a:spcPts val="0"/>
              </a:spcBef>
              <a:buFont typeface="Trebuchet MS"/>
              <a:buNone/>
              <a:defRPr/>
            </a:lvl7pPr>
            <a:lvl8pPr indent="0" marL="3200400" rtl="0">
              <a:spcBef>
                <a:spcPts val="0"/>
              </a:spcBef>
              <a:buFont typeface="Trebuchet MS"/>
              <a:buNone/>
              <a:defRPr/>
            </a:lvl8pPr>
            <a:lvl9pPr indent="0" marL="3657600" rtl="0">
              <a:spcBef>
                <a:spcPts val="0"/>
              </a:spcBef>
              <a:buFont typeface="Trebuchet MS"/>
              <a:buNone/>
              <a:defRPr/>
            </a:lvl9pPr>
          </a:lstStyle>
          <a:p/>
        </p:txBody>
      </p:sp>
      <p:sp>
        <p:nvSpPr>
          <p:cNvPr id="132" name="Shape 132"/>
          <p:cNvSpPr txBox="1"/>
          <p:nvPr>
            <p:ph idx="4" type="body"/>
          </p:nvPr>
        </p:nvSpPr>
        <p:spPr>
          <a:xfrm>
            <a:off x="6364223" y="2743200"/>
            <a:ext cx="4754879" cy="3291840"/>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33" name="Shape 133"/>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34" name="Shape 134"/>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35" name="Shape 135"/>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36" name="Shape 136"/>
        <p:cNvGrpSpPr/>
        <p:nvPr/>
      </p:nvGrpSpPr>
      <p:grpSpPr>
        <a:xfrm>
          <a:off x="0" y="0"/>
          <a:ext cx="0" cy="0"/>
          <a:chOff x="0" y="0"/>
          <a:chExt cx="0" cy="0"/>
        </a:xfrm>
      </p:grpSpPr>
      <p:sp>
        <p:nvSpPr>
          <p:cNvPr id="137" name="Shape 137"/>
          <p:cNvSpPr txBox="1"/>
          <p:nvPr>
            <p:ph type="title"/>
          </p:nvPr>
        </p:nvSpPr>
        <p:spPr>
          <a:xfrm>
            <a:off x="1069848" y="484631"/>
            <a:ext cx="10058399" cy="1609344"/>
          </a:xfrm>
          <a:prstGeom prst="rect">
            <a:avLst/>
          </a:prstGeom>
          <a:noFill/>
          <a:ln>
            <a:noFill/>
          </a:ln>
        </p:spPr>
        <p:txBody>
          <a:bodyPr anchorCtr="0" anchor="ctr" bIns="91425" lIns="91425" rIns="91425" tIns="91425"/>
          <a:lstStyle>
            <a:lvl1pPr rtl="0" algn="l">
              <a:lnSpc>
                <a:spcPct val="90000"/>
              </a:lnSpc>
              <a:spcBef>
                <a:spcPts val="0"/>
              </a:spcBef>
              <a:buFont typeface="Georg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38" name="Shape 138"/>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39" name="Shape 139"/>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40" name="Shape 140"/>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41" name="Shape 141"/>
        <p:cNvGrpSpPr/>
        <p:nvPr/>
      </p:nvGrpSpPr>
      <p:grpSpPr>
        <a:xfrm>
          <a:off x="0" y="0"/>
          <a:ext cx="0" cy="0"/>
          <a:chOff x="0" y="0"/>
          <a:chExt cx="0" cy="0"/>
        </a:xfrm>
      </p:grpSpPr>
      <p:sp>
        <p:nvSpPr>
          <p:cNvPr id="142" name="Shape 142"/>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43" name="Shape 143"/>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44" name="Shape 144"/>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145" name="Shape 145"/>
        <p:cNvGrpSpPr/>
        <p:nvPr/>
      </p:nvGrpSpPr>
      <p:grpSpPr>
        <a:xfrm>
          <a:off x="0" y="0"/>
          <a:ext cx="0" cy="0"/>
          <a:chOff x="0" y="0"/>
          <a:chExt cx="0" cy="0"/>
        </a:xfrm>
      </p:grpSpPr>
      <p:sp>
        <p:nvSpPr>
          <p:cNvPr id="146" name="Shape 146"/>
          <p:cNvSpPr/>
          <p:nvPr/>
        </p:nvSpPr>
        <p:spPr>
          <a:xfrm>
            <a:off x="8303739" y="0"/>
            <a:ext cx="3888258" cy="6857999"/>
          </a:xfrm>
          <a:prstGeom prst="rect">
            <a:avLst/>
          </a:prstGeom>
          <a:blipFill rotWithShape="1">
            <a:blip r:embed="rId2">
              <a:alphaModFix amt="60000"/>
            </a:blip>
            <a:tile algn="ctr" flip="xy" tx="0" sx="92000" ty="-704850" sy="89000"/>
          </a:blipFill>
          <a:ln>
            <a:noFill/>
          </a:ln>
        </p:spPr>
        <p:txBody>
          <a:bodyPr anchorCtr="0" anchor="ctr" bIns="91425" lIns="91425" rIns="91425" tIns="91425">
            <a:noAutofit/>
          </a:bodyPr>
          <a:lstStyle/>
          <a:p>
            <a:pPr>
              <a:spcBef>
                <a:spcPts val="0"/>
              </a:spcBef>
              <a:buNone/>
            </a:pPr>
            <a:r>
              <a:t/>
            </a:r>
            <a:endParaRPr/>
          </a:p>
        </p:txBody>
      </p:sp>
      <p:sp>
        <p:nvSpPr>
          <p:cNvPr id="147" name="Shape 147"/>
          <p:cNvSpPr txBox="1"/>
          <p:nvPr>
            <p:ph type="title"/>
          </p:nvPr>
        </p:nvSpPr>
        <p:spPr>
          <a:xfrm>
            <a:off x="8549639" y="685800"/>
            <a:ext cx="3200399" cy="1737359"/>
          </a:xfrm>
          <a:prstGeom prst="rect">
            <a:avLst/>
          </a:prstGeom>
          <a:noFill/>
          <a:ln>
            <a:noFill/>
          </a:ln>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48" name="Shape 148"/>
          <p:cNvSpPr txBox="1"/>
          <p:nvPr>
            <p:ph idx="1" type="body"/>
          </p:nvPr>
        </p:nvSpPr>
        <p:spPr>
          <a:xfrm>
            <a:off x="838200" y="685800"/>
            <a:ext cx="6711695" cy="5020056"/>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49" name="Shape 149"/>
          <p:cNvSpPr txBox="1"/>
          <p:nvPr>
            <p:ph idx="2" type="body"/>
          </p:nvPr>
        </p:nvSpPr>
        <p:spPr>
          <a:xfrm>
            <a:off x="8549639" y="2423159"/>
            <a:ext cx="3200399" cy="3291840"/>
          </a:xfrm>
          <a:prstGeom prst="rect">
            <a:avLst/>
          </a:prstGeom>
          <a:noFill/>
          <a:ln>
            <a:noFill/>
          </a:ln>
        </p:spPr>
        <p:txBody>
          <a:bodyPr anchorCtr="0" anchor="t" bIns="91425" lIns="91425" rIns="91425" tIns="91425"/>
          <a:lstStyle>
            <a:lvl1pPr indent="0" marL="0" rtl="0">
              <a:lnSpc>
                <a:spcPct val="100000"/>
              </a:lnSpc>
              <a:spcBef>
                <a:spcPts val="1000"/>
              </a:spcBef>
              <a:buClr>
                <a:srgbClr val="2A4F1C"/>
              </a:buClr>
              <a:buFont typeface="Trebuchet MS"/>
              <a:buNone/>
              <a:defRPr/>
            </a:lvl1pPr>
            <a:lvl2pPr indent="0" marL="457200" rtl="0">
              <a:spcBef>
                <a:spcPts val="0"/>
              </a:spcBef>
              <a:buFont typeface="Trebuchet MS"/>
              <a:buNone/>
              <a:defRPr/>
            </a:lvl2pPr>
            <a:lvl3pPr indent="0" marL="914400" rtl="0">
              <a:spcBef>
                <a:spcPts val="0"/>
              </a:spcBef>
              <a:buFont typeface="Trebuchet MS"/>
              <a:buNone/>
              <a:defRPr/>
            </a:lvl3pPr>
            <a:lvl4pPr indent="0" marL="1371600" rtl="0">
              <a:spcBef>
                <a:spcPts val="0"/>
              </a:spcBef>
              <a:buFont typeface="Trebuchet MS"/>
              <a:buNone/>
              <a:defRPr/>
            </a:lvl4pPr>
            <a:lvl5pPr indent="0" marL="1828800" rtl="0">
              <a:spcBef>
                <a:spcPts val="0"/>
              </a:spcBef>
              <a:buFont typeface="Trebuchet MS"/>
              <a:buNone/>
              <a:defRPr/>
            </a:lvl5pPr>
            <a:lvl6pPr indent="0" marL="2286000" rtl="0">
              <a:spcBef>
                <a:spcPts val="0"/>
              </a:spcBef>
              <a:buFont typeface="Trebuchet MS"/>
              <a:buNone/>
              <a:defRPr/>
            </a:lvl6pPr>
            <a:lvl7pPr indent="0" marL="2743200" rtl="0">
              <a:spcBef>
                <a:spcPts val="0"/>
              </a:spcBef>
              <a:buFont typeface="Trebuchet MS"/>
              <a:buNone/>
              <a:defRPr/>
            </a:lvl7pPr>
            <a:lvl8pPr indent="0" marL="3200400" rtl="0">
              <a:spcBef>
                <a:spcPts val="0"/>
              </a:spcBef>
              <a:buFont typeface="Trebuchet MS"/>
              <a:buNone/>
              <a:defRPr/>
            </a:lvl8pPr>
            <a:lvl9pPr indent="0" marL="3657600" rtl="0">
              <a:spcBef>
                <a:spcPts val="0"/>
              </a:spcBef>
              <a:buFont typeface="Trebuchet MS"/>
              <a:buNone/>
              <a:defRPr/>
            </a:lvl9pPr>
          </a:lstStyle>
          <a:p/>
        </p:txBody>
      </p:sp>
      <p:sp>
        <p:nvSpPr>
          <p:cNvPr id="150" name="Shape 150"/>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51" name="Shape 151"/>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grpSp>
        <p:nvGrpSpPr>
          <p:cNvPr id="152" name="Shape 152"/>
          <p:cNvGrpSpPr/>
          <p:nvPr/>
        </p:nvGrpSpPr>
        <p:grpSpPr>
          <a:xfrm>
            <a:off x="11401724" y="6229680"/>
            <a:ext cx="457199" cy="457199"/>
            <a:chOff x="11361456" y="6195812"/>
            <a:chExt cx="548639" cy="548639"/>
          </a:xfrm>
        </p:grpSpPr>
        <p:sp>
          <p:nvSpPr>
            <p:cNvPr id="153" name="Shape 153"/>
            <p:cNvSpPr/>
            <p:nvPr/>
          </p:nvSpPr>
          <p:spPr>
            <a:xfrm>
              <a:off x="11361456" y="6195812"/>
              <a:ext cx="548639" cy="548639"/>
            </a:xfrm>
            <a:prstGeom prst="ellipse">
              <a:avLst/>
            </a:prstGeom>
            <a:blipFill rotWithShape="1">
              <a:blip r:embed="rId3">
                <a:alphaModFix/>
              </a:blip>
              <a:tile algn="tl" flip="none" tx="50800" sx="85000" ty="0" sy="85000"/>
            </a:blipFill>
            <a:ln>
              <a:noFill/>
            </a:ln>
          </p:spPr>
          <p:txBody>
            <a:bodyPr anchorCtr="0" anchor="ctr" bIns="91425" lIns="91425" rIns="91425" tIns="91425">
              <a:noAutofit/>
            </a:bodyPr>
            <a:lstStyle/>
            <a:p>
              <a:pPr>
                <a:spcBef>
                  <a:spcPts val="0"/>
                </a:spcBef>
                <a:buNone/>
              </a:pPr>
              <a:r>
                <a:t/>
              </a:r>
              <a:endParaRPr/>
            </a:p>
          </p:txBody>
        </p:sp>
        <p:sp>
          <p:nvSpPr>
            <p:cNvPr id="154" name="Shape 154"/>
            <p:cNvSpPr/>
            <p:nvPr/>
          </p:nvSpPr>
          <p:spPr>
            <a:xfrm>
              <a:off x="11396488" y="6230844"/>
              <a:ext cx="478576" cy="478578"/>
            </a:xfrm>
            <a:prstGeom prst="ellipse">
              <a:avLst/>
            </a:prstGeom>
            <a:noFill/>
            <a:ln cap="flat" w="12700">
              <a:solidFill>
                <a:srgbClr val="FFFFFF"/>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grpSp>
      <p:sp>
        <p:nvSpPr>
          <p:cNvPr id="155" name="Shape 155"/>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20" name="Shape 20"/>
        <p:cNvGrpSpPr/>
        <p:nvPr/>
      </p:nvGrpSpPr>
      <p:grpSpPr>
        <a:xfrm>
          <a:off x="0" y="0"/>
          <a:ext cx="0" cy="0"/>
          <a:chOff x="0" y="0"/>
          <a:chExt cx="0" cy="0"/>
        </a:xfrm>
      </p:grpSpPr>
      <p:sp>
        <p:nvSpPr>
          <p:cNvPr id="21" name="Shape 21"/>
          <p:cNvSpPr txBox="1"/>
          <p:nvPr>
            <p:ph type="ctrTitle"/>
          </p:nvPr>
        </p:nvSpPr>
        <p:spPr>
          <a:xfrm>
            <a:off x="1524000" y="1122362"/>
            <a:ext cx="9144000" cy="2387600"/>
          </a:xfrm>
          <a:prstGeom prst="rect">
            <a:avLst/>
          </a:prstGeom>
          <a:noFill/>
          <a:ln>
            <a:noFill/>
          </a:ln>
        </p:spPr>
        <p:txBody>
          <a:bodyPr anchorCtr="0" anchor="b" bIns="91425" lIns="91425" rIns="91425" tIns="91425"/>
          <a:lstStyle>
            <a:lvl1pPr indent="0" marL="0" marR="0" rtl="0" algn="ctr">
              <a:lnSpc>
                <a:spcPct val="90000"/>
              </a:lnSpc>
              <a:spcBef>
                <a:spcPts val="0"/>
              </a:spcBef>
              <a:buClr>
                <a:schemeClr val="dk1"/>
              </a:buClr>
              <a:buFont typeface="Calibri"/>
              <a:buNone/>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22" name="Shape 22"/>
          <p:cNvSpPr txBox="1"/>
          <p:nvPr>
            <p:ph idx="1" type="subTitle"/>
          </p:nvPr>
        </p:nvSpPr>
        <p:spPr>
          <a:xfrm>
            <a:off x="1524000" y="3602037"/>
            <a:ext cx="9144000" cy="1655761"/>
          </a:xfrm>
          <a:prstGeom prst="rect">
            <a:avLst/>
          </a:prstGeom>
          <a:noFill/>
          <a:ln>
            <a:noFill/>
          </a:ln>
        </p:spPr>
        <p:txBody>
          <a:bodyPr anchorCtr="0" anchor="t" bIns="91425" lIns="91425" rIns="91425" tIns="91425"/>
          <a:lstStyle>
            <a:lvl1pPr indent="0" marL="0" marR="0" rtl="0" algn="ctr">
              <a:lnSpc>
                <a:spcPct val="90000"/>
              </a:lnSpc>
              <a:spcBef>
                <a:spcPts val="1000"/>
              </a:spcBef>
              <a:buClr>
                <a:schemeClr val="dk1"/>
              </a:buClr>
              <a:buFont typeface="Arial"/>
              <a:buNone/>
              <a:defRPr/>
            </a:lvl1pPr>
            <a:lvl2pPr indent="0" marL="457200" marR="0" rtl="0" algn="ctr">
              <a:lnSpc>
                <a:spcPct val="90000"/>
              </a:lnSpc>
              <a:spcBef>
                <a:spcPts val="500"/>
              </a:spcBef>
              <a:buClr>
                <a:schemeClr val="dk1"/>
              </a:buClr>
              <a:buFont typeface="Arial"/>
              <a:buNone/>
              <a:defRPr/>
            </a:lvl2pPr>
            <a:lvl3pPr indent="0" marL="914400" marR="0" rtl="0" algn="ctr">
              <a:lnSpc>
                <a:spcPct val="90000"/>
              </a:lnSpc>
              <a:spcBef>
                <a:spcPts val="500"/>
              </a:spcBef>
              <a:buClr>
                <a:schemeClr val="dk1"/>
              </a:buClr>
              <a:buFont typeface="Arial"/>
              <a:buNone/>
              <a:defRPr/>
            </a:lvl3pPr>
            <a:lvl4pPr indent="0" marL="1371600" marR="0" rtl="0" algn="ctr">
              <a:lnSpc>
                <a:spcPct val="90000"/>
              </a:lnSpc>
              <a:spcBef>
                <a:spcPts val="500"/>
              </a:spcBef>
              <a:buClr>
                <a:schemeClr val="dk1"/>
              </a:buClr>
              <a:buFont typeface="Arial"/>
              <a:buNone/>
              <a:defRPr/>
            </a:lvl4pPr>
            <a:lvl5pPr indent="0" marL="1828800" marR="0" rtl="0" algn="ctr">
              <a:lnSpc>
                <a:spcPct val="90000"/>
              </a:lnSpc>
              <a:spcBef>
                <a:spcPts val="500"/>
              </a:spcBef>
              <a:buClr>
                <a:schemeClr val="dk1"/>
              </a:buClr>
              <a:buFont typeface="Arial"/>
              <a:buNone/>
              <a:defRPr/>
            </a:lvl5pPr>
            <a:lvl6pPr indent="0" marL="2286000" marR="0" rtl="0" algn="ctr">
              <a:lnSpc>
                <a:spcPct val="90000"/>
              </a:lnSpc>
              <a:spcBef>
                <a:spcPts val="500"/>
              </a:spcBef>
              <a:buClr>
                <a:schemeClr val="dk1"/>
              </a:buClr>
              <a:buFont typeface="Arial"/>
              <a:buNone/>
              <a:defRPr/>
            </a:lvl6pPr>
            <a:lvl7pPr indent="0" marL="2743200" marR="0" rtl="0" algn="ctr">
              <a:lnSpc>
                <a:spcPct val="90000"/>
              </a:lnSpc>
              <a:spcBef>
                <a:spcPts val="500"/>
              </a:spcBef>
              <a:buClr>
                <a:schemeClr val="dk1"/>
              </a:buClr>
              <a:buFont typeface="Arial"/>
              <a:buNone/>
              <a:defRPr/>
            </a:lvl7pPr>
            <a:lvl8pPr indent="0" marL="3200400" marR="0" rtl="0" algn="ctr">
              <a:lnSpc>
                <a:spcPct val="90000"/>
              </a:lnSpc>
              <a:spcBef>
                <a:spcPts val="500"/>
              </a:spcBef>
              <a:buClr>
                <a:schemeClr val="dk1"/>
              </a:buClr>
              <a:buFont typeface="Arial"/>
              <a:buNone/>
              <a:defRPr/>
            </a:lvl8pPr>
            <a:lvl9pPr indent="0" marL="3657600" marR="0" rtl="0" algn="ctr">
              <a:lnSpc>
                <a:spcPct val="90000"/>
              </a:lnSpc>
              <a:spcBef>
                <a:spcPts val="500"/>
              </a:spcBef>
              <a:buClr>
                <a:schemeClr val="dk1"/>
              </a:buClr>
              <a:buFont typeface="Arial"/>
              <a:buNone/>
              <a:defRPr/>
            </a:lvl9pPr>
          </a:lstStyle>
          <a:p/>
        </p:txBody>
      </p:sp>
      <p:sp>
        <p:nvSpPr>
          <p:cNvPr id="23" name="Shape 23"/>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4" name="Shape 24"/>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5" name="Shape 25"/>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156" name="Shape 156"/>
        <p:cNvGrpSpPr/>
        <p:nvPr/>
      </p:nvGrpSpPr>
      <p:grpSpPr>
        <a:xfrm>
          <a:off x="0" y="0"/>
          <a:ext cx="0" cy="0"/>
          <a:chOff x="0" y="0"/>
          <a:chExt cx="0" cy="0"/>
        </a:xfrm>
      </p:grpSpPr>
      <p:sp>
        <p:nvSpPr>
          <p:cNvPr id="157" name="Shape 157"/>
          <p:cNvSpPr/>
          <p:nvPr/>
        </p:nvSpPr>
        <p:spPr>
          <a:xfrm>
            <a:off x="8303739" y="0"/>
            <a:ext cx="3888258" cy="6857999"/>
          </a:xfrm>
          <a:prstGeom prst="rect">
            <a:avLst/>
          </a:prstGeom>
          <a:blipFill rotWithShape="1">
            <a:blip r:embed="rId2">
              <a:alphaModFix amt="60000"/>
            </a:blip>
            <a:tile algn="ctr" flip="xy" tx="0" sx="92000" ty="-704850" sy="89000"/>
          </a:blipFill>
          <a:ln>
            <a:noFill/>
          </a:ln>
        </p:spPr>
        <p:txBody>
          <a:bodyPr anchorCtr="0" anchor="ctr" bIns="91425" lIns="91425" rIns="91425" tIns="91425">
            <a:noAutofit/>
          </a:bodyPr>
          <a:lstStyle/>
          <a:p>
            <a:pPr>
              <a:spcBef>
                <a:spcPts val="0"/>
              </a:spcBef>
              <a:buNone/>
            </a:pPr>
            <a:r>
              <a:t/>
            </a:r>
            <a:endParaRPr/>
          </a:p>
        </p:txBody>
      </p:sp>
      <p:sp>
        <p:nvSpPr>
          <p:cNvPr id="158" name="Shape 158"/>
          <p:cNvSpPr txBox="1"/>
          <p:nvPr>
            <p:ph type="title"/>
          </p:nvPr>
        </p:nvSpPr>
        <p:spPr>
          <a:xfrm>
            <a:off x="8549639" y="685800"/>
            <a:ext cx="3200399" cy="1737359"/>
          </a:xfrm>
          <a:prstGeom prst="rect">
            <a:avLst/>
          </a:prstGeom>
          <a:noFill/>
          <a:ln>
            <a:noFill/>
          </a:ln>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59" name="Shape 159"/>
          <p:cNvSpPr/>
          <p:nvPr>
            <p:ph idx="2" type="pic"/>
          </p:nvPr>
        </p:nvSpPr>
        <p:spPr>
          <a:xfrm>
            <a:off x="0" y="0"/>
            <a:ext cx="8303740" cy="6858000"/>
          </a:xfrm>
          <a:prstGeom prst="rect">
            <a:avLst/>
          </a:prstGeom>
          <a:solidFill>
            <a:srgbClr val="D5E2DC"/>
          </a:solidFill>
          <a:ln>
            <a:noFill/>
          </a:ln>
        </p:spPr>
      </p:sp>
      <p:sp>
        <p:nvSpPr>
          <p:cNvPr id="160" name="Shape 160"/>
          <p:cNvSpPr txBox="1"/>
          <p:nvPr>
            <p:ph idx="1" type="body"/>
          </p:nvPr>
        </p:nvSpPr>
        <p:spPr>
          <a:xfrm>
            <a:off x="8549639" y="2423159"/>
            <a:ext cx="3200399" cy="3291840"/>
          </a:xfrm>
          <a:prstGeom prst="rect">
            <a:avLst/>
          </a:prstGeom>
          <a:noFill/>
          <a:ln>
            <a:noFill/>
          </a:ln>
        </p:spPr>
        <p:txBody>
          <a:bodyPr anchorCtr="0" anchor="t" bIns="91425" lIns="91425" rIns="91425" tIns="91425"/>
          <a:lstStyle>
            <a:lvl1pPr indent="0" marL="0" rtl="0">
              <a:lnSpc>
                <a:spcPct val="100000"/>
              </a:lnSpc>
              <a:spcBef>
                <a:spcPts val="1000"/>
              </a:spcBef>
              <a:buClr>
                <a:srgbClr val="2A4F1C"/>
              </a:buClr>
              <a:buFont typeface="Trebuchet MS"/>
              <a:buNone/>
              <a:defRPr/>
            </a:lvl1pPr>
            <a:lvl2pPr indent="0" marL="457200" rtl="0">
              <a:spcBef>
                <a:spcPts val="0"/>
              </a:spcBef>
              <a:buFont typeface="Trebuchet MS"/>
              <a:buNone/>
              <a:defRPr/>
            </a:lvl2pPr>
            <a:lvl3pPr indent="0" marL="914400" rtl="0">
              <a:spcBef>
                <a:spcPts val="0"/>
              </a:spcBef>
              <a:buFont typeface="Trebuchet MS"/>
              <a:buNone/>
              <a:defRPr/>
            </a:lvl3pPr>
            <a:lvl4pPr indent="0" marL="1371600" rtl="0">
              <a:spcBef>
                <a:spcPts val="0"/>
              </a:spcBef>
              <a:buFont typeface="Trebuchet MS"/>
              <a:buNone/>
              <a:defRPr/>
            </a:lvl4pPr>
            <a:lvl5pPr indent="0" marL="1828800" rtl="0">
              <a:spcBef>
                <a:spcPts val="0"/>
              </a:spcBef>
              <a:buFont typeface="Trebuchet MS"/>
              <a:buNone/>
              <a:defRPr/>
            </a:lvl5pPr>
            <a:lvl6pPr indent="0" marL="2286000" rtl="0">
              <a:spcBef>
                <a:spcPts val="0"/>
              </a:spcBef>
              <a:buFont typeface="Trebuchet MS"/>
              <a:buNone/>
              <a:defRPr/>
            </a:lvl6pPr>
            <a:lvl7pPr indent="0" marL="2743200" rtl="0">
              <a:spcBef>
                <a:spcPts val="0"/>
              </a:spcBef>
              <a:buFont typeface="Trebuchet MS"/>
              <a:buNone/>
              <a:defRPr/>
            </a:lvl7pPr>
            <a:lvl8pPr indent="0" marL="3200400" rtl="0">
              <a:spcBef>
                <a:spcPts val="0"/>
              </a:spcBef>
              <a:buFont typeface="Trebuchet MS"/>
              <a:buNone/>
              <a:defRPr/>
            </a:lvl8pPr>
            <a:lvl9pPr indent="0" marL="3657600" rtl="0">
              <a:spcBef>
                <a:spcPts val="0"/>
              </a:spcBef>
              <a:buFont typeface="Trebuchet MS"/>
              <a:buNone/>
              <a:defRPr/>
            </a:lvl9pPr>
          </a:lstStyle>
          <a:p/>
        </p:txBody>
      </p:sp>
      <p:sp>
        <p:nvSpPr>
          <p:cNvPr id="161" name="Shape 161"/>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grpSp>
        <p:nvGrpSpPr>
          <p:cNvPr id="162" name="Shape 162"/>
          <p:cNvGrpSpPr/>
          <p:nvPr/>
        </p:nvGrpSpPr>
        <p:grpSpPr>
          <a:xfrm>
            <a:off x="11401724" y="6229680"/>
            <a:ext cx="457199" cy="457199"/>
            <a:chOff x="11361456" y="6195812"/>
            <a:chExt cx="548639" cy="548639"/>
          </a:xfrm>
        </p:grpSpPr>
        <p:sp>
          <p:nvSpPr>
            <p:cNvPr id="163" name="Shape 163"/>
            <p:cNvSpPr/>
            <p:nvPr/>
          </p:nvSpPr>
          <p:spPr>
            <a:xfrm>
              <a:off x="11361456" y="6195812"/>
              <a:ext cx="548639" cy="548639"/>
            </a:xfrm>
            <a:prstGeom prst="ellipse">
              <a:avLst/>
            </a:prstGeom>
            <a:blipFill rotWithShape="1">
              <a:blip r:embed="rId3">
                <a:alphaModFix/>
              </a:blip>
              <a:tile algn="tl" flip="none" tx="50800" sx="85000" ty="0" sy="85000"/>
            </a:blipFill>
            <a:ln>
              <a:noFill/>
            </a:ln>
          </p:spPr>
          <p:txBody>
            <a:bodyPr anchorCtr="0" anchor="ctr" bIns="91425" lIns="91425" rIns="91425" tIns="91425">
              <a:noAutofit/>
            </a:bodyPr>
            <a:lstStyle/>
            <a:p>
              <a:pPr>
                <a:spcBef>
                  <a:spcPts val="0"/>
                </a:spcBef>
                <a:buNone/>
              </a:pPr>
              <a:r>
                <a:t/>
              </a:r>
              <a:endParaRPr/>
            </a:p>
          </p:txBody>
        </p:sp>
        <p:sp>
          <p:nvSpPr>
            <p:cNvPr id="164" name="Shape 164"/>
            <p:cNvSpPr/>
            <p:nvPr/>
          </p:nvSpPr>
          <p:spPr>
            <a:xfrm>
              <a:off x="11396488" y="6230844"/>
              <a:ext cx="478576" cy="478578"/>
            </a:xfrm>
            <a:prstGeom prst="ellipse">
              <a:avLst/>
            </a:prstGeom>
            <a:noFill/>
            <a:ln cap="flat" w="12700">
              <a:solidFill>
                <a:srgbClr val="FFFFFF"/>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grpSp>
      <p:sp>
        <p:nvSpPr>
          <p:cNvPr id="165" name="Shape 165"/>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66" name="Shape 166"/>
        <p:cNvGrpSpPr/>
        <p:nvPr/>
      </p:nvGrpSpPr>
      <p:grpSpPr>
        <a:xfrm>
          <a:off x="0" y="0"/>
          <a:ext cx="0" cy="0"/>
          <a:chOff x="0" y="0"/>
          <a:chExt cx="0" cy="0"/>
        </a:xfrm>
      </p:grpSpPr>
      <p:sp>
        <p:nvSpPr>
          <p:cNvPr id="167" name="Shape 167"/>
          <p:cNvSpPr txBox="1"/>
          <p:nvPr>
            <p:ph type="title"/>
          </p:nvPr>
        </p:nvSpPr>
        <p:spPr>
          <a:xfrm>
            <a:off x="1069848" y="484631"/>
            <a:ext cx="10058399" cy="1609344"/>
          </a:xfrm>
          <a:prstGeom prst="rect">
            <a:avLst/>
          </a:prstGeom>
          <a:noFill/>
          <a:ln>
            <a:noFill/>
          </a:ln>
        </p:spPr>
        <p:txBody>
          <a:bodyPr anchorCtr="0" anchor="ctr" bIns="91425" lIns="91425" rIns="91425" tIns="91425"/>
          <a:lstStyle>
            <a:lvl1pPr rtl="0" algn="l">
              <a:lnSpc>
                <a:spcPct val="90000"/>
              </a:lnSpc>
              <a:spcBef>
                <a:spcPts val="0"/>
              </a:spcBef>
              <a:buFont typeface="Georg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68" name="Shape 168"/>
          <p:cNvSpPr txBox="1"/>
          <p:nvPr>
            <p:ph idx="1" type="body"/>
          </p:nvPr>
        </p:nvSpPr>
        <p:spPr>
          <a:xfrm rot="5400000">
            <a:off x="4073651" y="-882395"/>
            <a:ext cx="4050791" cy="10058399"/>
          </a:xfrm>
          <a:prstGeom prst="rect">
            <a:avLst/>
          </a:prstGeom>
          <a:noFill/>
          <a:ln>
            <a:noFill/>
          </a:ln>
        </p:spPr>
        <p:txBody>
          <a:bodyPr anchorCtr="0" anchor="t" bIns="91425" lIns="91425" rIns="91425" tIns="91425"/>
          <a:lstStyle>
            <a:lvl1pPr indent="-74929" marL="182880" rtl="0" algn="l">
              <a:lnSpc>
                <a:spcPct val="90000"/>
              </a:lnSpc>
              <a:spcBef>
                <a:spcPts val="1200"/>
              </a:spcBef>
              <a:buClr>
                <a:srgbClr val="3F762A"/>
              </a:buClr>
              <a:buFont typeface="Noto Symbol"/>
              <a:buChar char="▪"/>
              <a:defRPr/>
            </a:lvl1pPr>
            <a:lvl2pPr indent="-93345" marL="457200" rtl="0" algn="l">
              <a:lnSpc>
                <a:spcPct val="90000"/>
              </a:lnSpc>
              <a:spcBef>
                <a:spcPts val="400"/>
              </a:spcBef>
              <a:spcAft>
                <a:spcPts val="200"/>
              </a:spcAft>
              <a:buClr>
                <a:srgbClr val="3F762A"/>
              </a:buClr>
              <a:buFont typeface="Noto Symbol"/>
              <a:buChar char="▪"/>
              <a:defRPr/>
            </a:lvl2pPr>
            <a:lvl3pPr indent="-99059" marL="731520" rtl="0" algn="l">
              <a:lnSpc>
                <a:spcPct val="90000"/>
              </a:lnSpc>
              <a:spcBef>
                <a:spcPts val="400"/>
              </a:spcBef>
              <a:spcAft>
                <a:spcPts val="200"/>
              </a:spcAft>
              <a:buClr>
                <a:srgbClr val="3F762A"/>
              </a:buClr>
              <a:buFont typeface="Noto Symbol"/>
              <a:buChar char="▪"/>
              <a:defRPr/>
            </a:lvl3pPr>
            <a:lvl4pPr indent="-106679" marL="1005839" rtl="0" algn="l">
              <a:lnSpc>
                <a:spcPct val="90000"/>
              </a:lnSpc>
              <a:spcBef>
                <a:spcPts val="400"/>
              </a:spcBef>
              <a:spcAft>
                <a:spcPts val="200"/>
              </a:spcAft>
              <a:buClr>
                <a:srgbClr val="3F762A"/>
              </a:buClr>
              <a:buFont typeface="Noto Symbol"/>
              <a:buChar char="▪"/>
              <a:defRPr/>
            </a:lvl4pPr>
            <a:lvl5pPr indent="-101600" marL="1280160" rtl="0" algn="l">
              <a:lnSpc>
                <a:spcPct val="90000"/>
              </a:lnSpc>
              <a:spcBef>
                <a:spcPts val="400"/>
              </a:spcBef>
              <a:spcAft>
                <a:spcPts val="200"/>
              </a:spcAft>
              <a:buClr>
                <a:srgbClr val="3F762A"/>
              </a:buClr>
              <a:buFont typeface="Noto Symbol"/>
              <a:buChar char="▪"/>
              <a:defRPr/>
            </a:lvl5pPr>
            <a:lvl6pPr indent="-154739" marL="1600000" rtl="0" algn="l">
              <a:lnSpc>
                <a:spcPct val="90000"/>
              </a:lnSpc>
              <a:spcBef>
                <a:spcPts val="400"/>
              </a:spcBef>
              <a:spcAft>
                <a:spcPts val="200"/>
              </a:spcAft>
              <a:buClr>
                <a:srgbClr val="3F762A"/>
              </a:buClr>
              <a:buFont typeface="Noto Symbol"/>
              <a:buChar char="▪"/>
              <a:defRPr/>
            </a:lvl6pPr>
            <a:lvl7pPr indent="-149939" marL="1899999" rtl="0" algn="l">
              <a:lnSpc>
                <a:spcPct val="90000"/>
              </a:lnSpc>
              <a:spcBef>
                <a:spcPts val="400"/>
              </a:spcBef>
              <a:spcAft>
                <a:spcPts val="200"/>
              </a:spcAft>
              <a:buClr>
                <a:srgbClr val="3F762A"/>
              </a:buClr>
              <a:buFont typeface="Noto Symbol"/>
              <a:buChar char="▪"/>
              <a:defRPr/>
            </a:lvl7pPr>
            <a:lvl8pPr indent="-145139" marL="2200000" rtl="0" algn="l">
              <a:lnSpc>
                <a:spcPct val="90000"/>
              </a:lnSpc>
              <a:spcBef>
                <a:spcPts val="400"/>
              </a:spcBef>
              <a:spcAft>
                <a:spcPts val="200"/>
              </a:spcAft>
              <a:buClr>
                <a:srgbClr val="3F762A"/>
              </a:buClr>
              <a:buFont typeface="Noto Symbol"/>
              <a:buChar char="▪"/>
              <a:defRPr/>
            </a:lvl8pPr>
            <a:lvl9pPr indent="-153039" marL="2500000" rtl="0" algn="l">
              <a:lnSpc>
                <a:spcPct val="90000"/>
              </a:lnSpc>
              <a:spcBef>
                <a:spcPts val="400"/>
              </a:spcBef>
              <a:spcAft>
                <a:spcPts val="200"/>
              </a:spcAft>
              <a:buClr>
                <a:srgbClr val="3F762A"/>
              </a:buClr>
              <a:buFont typeface="Noto Symbol"/>
              <a:buChar char="▪"/>
              <a:defRPr/>
            </a:lvl9pPr>
          </a:lstStyle>
          <a:p/>
        </p:txBody>
      </p:sp>
      <p:sp>
        <p:nvSpPr>
          <p:cNvPr id="169" name="Shape 169"/>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70" name="Shape 170"/>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71" name="Shape 171"/>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72" name="Shape 172"/>
        <p:cNvGrpSpPr/>
        <p:nvPr/>
      </p:nvGrpSpPr>
      <p:grpSpPr>
        <a:xfrm>
          <a:off x="0" y="0"/>
          <a:ext cx="0" cy="0"/>
          <a:chOff x="0" y="0"/>
          <a:chExt cx="0" cy="0"/>
        </a:xfrm>
      </p:grpSpPr>
      <p:sp>
        <p:nvSpPr>
          <p:cNvPr id="173" name="Shape 173"/>
          <p:cNvSpPr txBox="1"/>
          <p:nvPr>
            <p:ph type="title"/>
          </p:nvPr>
        </p:nvSpPr>
        <p:spPr>
          <a:xfrm rot="5400000">
            <a:off x="7181849" y="2076450"/>
            <a:ext cx="5638800" cy="2552699"/>
          </a:xfrm>
          <a:prstGeom prst="rect">
            <a:avLst/>
          </a:prstGeom>
          <a:noFill/>
          <a:ln>
            <a:noFill/>
          </a:ln>
        </p:spPr>
        <p:txBody>
          <a:bodyPr anchorCtr="0" anchor="ctr" bIns="91425" lIns="91425" rIns="91425" tIns="91425"/>
          <a:lstStyle>
            <a:lvl1pPr rtl="0" algn="l">
              <a:lnSpc>
                <a:spcPct val="90000"/>
              </a:lnSpc>
              <a:spcBef>
                <a:spcPts val="0"/>
              </a:spcBef>
              <a:buFont typeface="Georg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74" name="Shape 174"/>
          <p:cNvSpPr txBox="1"/>
          <p:nvPr>
            <p:ph idx="1" type="body"/>
          </p:nvPr>
        </p:nvSpPr>
        <p:spPr>
          <a:xfrm rot="5400000">
            <a:off x="2000249" y="-400049"/>
            <a:ext cx="5638800" cy="7505699"/>
          </a:xfrm>
          <a:prstGeom prst="rect">
            <a:avLst/>
          </a:prstGeom>
          <a:noFill/>
          <a:ln>
            <a:noFill/>
          </a:ln>
        </p:spPr>
        <p:txBody>
          <a:bodyPr anchorCtr="0" anchor="t" bIns="91425" lIns="91425" rIns="91425" tIns="91425"/>
          <a:lstStyle>
            <a:lvl1pPr indent="-74929" marL="182880" rtl="0" algn="l">
              <a:lnSpc>
                <a:spcPct val="90000"/>
              </a:lnSpc>
              <a:spcBef>
                <a:spcPts val="1200"/>
              </a:spcBef>
              <a:buClr>
                <a:srgbClr val="3F762A"/>
              </a:buClr>
              <a:buFont typeface="Noto Symbol"/>
              <a:buChar char="▪"/>
              <a:defRPr/>
            </a:lvl1pPr>
            <a:lvl2pPr indent="-93345" marL="457200" rtl="0" algn="l">
              <a:lnSpc>
                <a:spcPct val="90000"/>
              </a:lnSpc>
              <a:spcBef>
                <a:spcPts val="400"/>
              </a:spcBef>
              <a:spcAft>
                <a:spcPts val="200"/>
              </a:spcAft>
              <a:buClr>
                <a:srgbClr val="3F762A"/>
              </a:buClr>
              <a:buFont typeface="Noto Symbol"/>
              <a:buChar char="▪"/>
              <a:defRPr/>
            </a:lvl2pPr>
            <a:lvl3pPr indent="-99059" marL="731520" rtl="0" algn="l">
              <a:lnSpc>
                <a:spcPct val="90000"/>
              </a:lnSpc>
              <a:spcBef>
                <a:spcPts val="400"/>
              </a:spcBef>
              <a:spcAft>
                <a:spcPts val="200"/>
              </a:spcAft>
              <a:buClr>
                <a:srgbClr val="3F762A"/>
              </a:buClr>
              <a:buFont typeface="Noto Symbol"/>
              <a:buChar char="▪"/>
              <a:defRPr/>
            </a:lvl3pPr>
            <a:lvl4pPr indent="-106679" marL="1005839" rtl="0" algn="l">
              <a:lnSpc>
                <a:spcPct val="90000"/>
              </a:lnSpc>
              <a:spcBef>
                <a:spcPts val="400"/>
              </a:spcBef>
              <a:spcAft>
                <a:spcPts val="200"/>
              </a:spcAft>
              <a:buClr>
                <a:srgbClr val="3F762A"/>
              </a:buClr>
              <a:buFont typeface="Noto Symbol"/>
              <a:buChar char="▪"/>
              <a:defRPr/>
            </a:lvl4pPr>
            <a:lvl5pPr indent="-101600" marL="1280160" rtl="0" algn="l">
              <a:lnSpc>
                <a:spcPct val="90000"/>
              </a:lnSpc>
              <a:spcBef>
                <a:spcPts val="400"/>
              </a:spcBef>
              <a:spcAft>
                <a:spcPts val="200"/>
              </a:spcAft>
              <a:buClr>
                <a:srgbClr val="3F762A"/>
              </a:buClr>
              <a:buFont typeface="Noto Symbol"/>
              <a:buChar char="▪"/>
              <a:defRPr/>
            </a:lvl5pPr>
            <a:lvl6pPr indent="-154739" marL="1600000" rtl="0" algn="l">
              <a:lnSpc>
                <a:spcPct val="90000"/>
              </a:lnSpc>
              <a:spcBef>
                <a:spcPts val="400"/>
              </a:spcBef>
              <a:spcAft>
                <a:spcPts val="200"/>
              </a:spcAft>
              <a:buClr>
                <a:srgbClr val="3F762A"/>
              </a:buClr>
              <a:buFont typeface="Noto Symbol"/>
              <a:buChar char="▪"/>
              <a:defRPr/>
            </a:lvl6pPr>
            <a:lvl7pPr indent="-149939" marL="1899999" rtl="0" algn="l">
              <a:lnSpc>
                <a:spcPct val="90000"/>
              </a:lnSpc>
              <a:spcBef>
                <a:spcPts val="400"/>
              </a:spcBef>
              <a:spcAft>
                <a:spcPts val="200"/>
              </a:spcAft>
              <a:buClr>
                <a:srgbClr val="3F762A"/>
              </a:buClr>
              <a:buFont typeface="Noto Symbol"/>
              <a:buChar char="▪"/>
              <a:defRPr/>
            </a:lvl7pPr>
            <a:lvl8pPr indent="-145139" marL="2200000" rtl="0" algn="l">
              <a:lnSpc>
                <a:spcPct val="90000"/>
              </a:lnSpc>
              <a:spcBef>
                <a:spcPts val="400"/>
              </a:spcBef>
              <a:spcAft>
                <a:spcPts val="200"/>
              </a:spcAft>
              <a:buClr>
                <a:srgbClr val="3F762A"/>
              </a:buClr>
              <a:buFont typeface="Noto Symbol"/>
              <a:buChar char="▪"/>
              <a:defRPr/>
            </a:lvl8pPr>
            <a:lvl9pPr indent="-153039" marL="2500000" rtl="0" algn="l">
              <a:lnSpc>
                <a:spcPct val="90000"/>
              </a:lnSpc>
              <a:spcBef>
                <a:spcPts val="400"/>
              </a:spcBef>
              <a:spcAft>
                <a:spcPts val="200"/>
              </a:spcAft>
              <a:buClr>
                <a:srgbClr val="3F762A"/>
              </a:buClr>
              <a:buFont typeface="Noto Symbol"/>
              <a:buChar char="▪"/>
              <a:defRPr/>
            </a:lvl9pPr>
          </a:lstStyle>
          <a:p/>
        </p:txBody>
      </p:sp>
      <p:sp>
        <p:nvSpPr>
          <p:cNvPr id="175" name="Shape 175"/>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76" name="Shape 176"/>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77" name="Shape 177"/>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187" name="Shape 187"/>
        <p:cNvGrpSpPr/>
        <p:nvPr/>
      </p:nvGrpSpPr>
      <p:grpSpPr>
        <a:xfrm>
          <a:off x="0" y="0"/>
          <a:ext cx="0" cy="0"/>
          <a:chOff x="0" y="0"/>
          <a:chExt cx="0" cy="0"/>
        </a:xfrm>
      </p:grpSpPr>
      <p:sp>
        <p:nvSpPr>
          <p:cNvPr id="188" name="Shape 188"/>
          <p:cNvSpPr txBox="1"/>
          <p:nvPr>
            <p:ph type="title"/>
          </p:nvPr>
        </p:nvSpPr>
        <p:spPr>
          <a:xfrm>
            <a:off x="1069848" y="484631"/>
            <a:ext cx="10058399" cy="1609344"/>
          </a:xfrm>
          <a:prstGeom prst="rect">
            <a:avLst/>
          </a:prstGeom>
          <a:noFill/>
          <a:ln>
            <a:noFill/>
          </a:ln>
        </p:spPr>
        <p:txBody>
          <a:bodyPr anchorCtr="0" anchor="ctr" bIns="91425" lIns="91425" rIns="91425" tIns="91425"/>
          <a:lstStyle>
            <a:lvl1pPr rtl="0" algn="l">
              <a:lnSpc>
                <a:spcPct val="90000"/>
              </a:lnSpc>
              <a:spcBef>
                <a:spcPts val="0"/>
              </a:spcBef>
              <a:buFont typeface="Georg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89" name="Shape 189"/>
          <p:cNvSpPr txBox="1"/>
          <p:nvPr>
            <p:ph idx="1" type="body"/>
          </p:nvPr>
        </p:nvSpPr>
        <p:spPr>
          <a:xfrm>
            <a:off x="1069848" y="2121408"/>
            <a:ext cx="10058399" cy="4050791"/>
          </a:xfrm>
          <a:prstGeom prst="rect">
            <a:avLst/>
          </a:prstGeom>
          <a:noFill/>
          <a:ln>
            <a:noFill/>
          </a:ln>
        </p:spPr>
        <p:txBody>
          <a:bodyPr anchorCtr="0" anchor="t" bIns="91425" lIns="91425" rIns="91425" tIns="91425"/>
          <a:lstStyle>
            <a:lvl1pPr indent="-74929" marL="182880" rtl="0" algn="l">
              <a:lnSpc>
                <a:spcPct val="90000"/>
              </a:lnSpc>
              <a:spcBef>
                <a:spcPts val="1200"/>
              </a:spcBef>
              <a:buClr>
                <a:srgbClr val="3F762A"/>
              </a:buClr>
              <a:buFont typeface="Noto Symbol"/>
              <a:buChar char="▪"/>
              <a:defRPr/>
            </a:lvl1pPr>
            <a:lvl2pPr indent="-93345" marL="457200" rtl="0" algn="l">
              <a:lnSpc>
                <a:spcPct val="90000"/>
              </a:lnSpc>
              <a:spcBef>
                <a:spcPts val="400"/>
              </a:spcBef>
              <a:spcAft>
                <a:spcPts val="200"/>
              </a:spcAft>
              <a:buClr>
                <a:srgbClr val="3F762A"/>
              </a:buClr>
              <a:buFont typeface="Noto Symbol"/>
              <a:buChar char="▪"/>
              <a:defRPr/>
            </a:lvl2pPr>
            <a:lvl3pPr indent="-99059" marL="731520" rtl="0" algn="l">
              <a:lnSpc>
                <a:spcPct val="90000"/>
              </a:lnSpc>
              <a:spcBef>
                <a:spcPts val="400"/>
              </a:spcBef>
              <a:spcAft>
                <a:spcPts val="200"/>
              </a:spcAft>
              <a:buClr>
                <a:srgbClr val="3F762A"/>
              </a:buClr>
              <a:buFont typeface="Noto Symbol"/>
              <a:buChar char="▪"/>
              <a:defRPr/>
            </a:lvl3pPr>
            <a:lvl4pPr indent="-106679" marL="1005839" rtl="0" algn="l">
              <a:lnSpc>
                <a:spcPct val="90000"/>
              </a:lnSpc>
              <a:spcBef>
                <a:spcPts val="400"/>
              </a:spcBef>
              <a:spcAft>
                <a:spcPts val="200"/>
              </a:spcAft>
              <a:buClr>
                <a:srgbClr val="3F762A"/>
              </a:buClr>
              <a:buFont typeface="Noto Symbol"/>
              <a:buChar char="▪"/>
              <a:defRPr/>
            </a:lvl4pPr>
            <a:lvl5pPr indent="-101600" marL="1280160" rtl="0" algn="l">
              <a:lnSpc>
                <a:spcPct val="90000"/>
              </a:lnSpc>
              <a:spcBef>
                <a:spcPts val="400"/>
              </a:spcBef>
              <a:spcAft>
                <a:spcPts val="200"/>
              </a:spcAft>
              <a:buClr>
                <a:srgbClr val="3F762A"/>
              </a:buClr>
              <a:buFont typeface="Noto Symbol"/>
              <a:buChar char="▪"/>
              <a:defRPr/>
            </a:lvl5pPr>
            <a:lvl6pPr indent="-154739" marL="1600000" rtl="0" algn="l">
              <a:lnSpc>
                <a:spcPct val="90000"/>
              </a:lnSpc>
              <a:spcBef>
                <a:spcPts val="400"/>
              </a:spcBef>
              <a:spcAft>
                <a:spcPts val="200"/>
              </a:spcAft>
              <a:buClr>
                <a:srgbClr val="3F762A"/>
              </a:buClr>
              <a:buFont typeface="Noto Symbol"/>
              <a:buChar char="▪"/>
              <a:defRPr/>
            </a:lvl6pPr>
            <a:lvl7pPr indent="-149939" marL="1899999" rtl="0" algn="l">
              <a:lnSpc>
                <a:spcPct val="90000"/>
              </a:lnSpc>
              <a:spcBef>
                <a:spcPts val="400"/>
              </a:spcBef>
              <a:spcAft>
                <a:spcPts val="200"/>
              </a:spcAft>
              <a:buClr>
                <a:srgbClr val="3F762A"/>
              </a:buClr>
              <a:buFont typeface="Noto Symbol"/>
              <a:buChar char="▪"/>
              <a:defRPr/>
            </a:lvl7pPr>
            <a:lvl8pPr indent="-145139" marL="2200000" rtl="0" algn="l">
              <a:lnSpc>
                <a:spcPct val="90000"/>
              </a:lnSpc>
              <a:spcBef>
                <a:spcPts val="400"/>
              </a:spcBef>
              <a:spcAft>
                <a:spcPts val="200"/>
              </a:spcAft>
              <a:buClr>
                <a:srgbClr val="3F762A"/>
              </a:buClr>
              <a:buFont typeface="Noto Symbol"/>
              <a:buChar char="▪"/>
              <a:defRPr/>
            </a:lvl8pPr>
            <a:lvl9pPr indent="-153039" marL="2500000" rtl="0" algn="l">
              <a:lnSpc>
                <a:spcPct val="90000"/>
              </a:lnSpc>
              <a:spcBef>
                <a:spcPts val="400"/>
              </a:spcBef>
              <a:spcAft>
                <a:spcPts val="200"/>
              </a:spcAft>
              <a:buClr>
                <a:srgbClr val="3F762A"/>
              </a:buClr>
              <a:buFont typeface="Noto Symbol"/>
              <a:buChar char="▪"/>
              <a:defRPr/>
            </a:lvl9pPr>
          </a:lstStyle>
          <a:p/>
        </p:txBody>
      </p:sp>
      <p:sp>
        <p:nvSpPr>
          <p:cNvPr id="190" name="Shape 190"/>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91" name="Shape 191"/>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92" name="Shape 192"/>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93" name="Shape 193"/>
        <p:cNvGrpSpPr/>
        <p:nvPr/>
      </p:nvGrpSpPr>
      <p:grpSpPr>
        <a:xfrm>
          <a:off x="0" y="0"/>
          <a:ext cx="0" cy="0"/>
          <a:chOff x="0" y="0"/>
          <a:chExt cx="0" cy="0"/>
        </a:xfrm>
      </p:grpSpPr>
      <p:sp>
        <p:nvSpPr>
          <p:cNvPr id="194" name="Shape 194"/>
          <p:cNvSpPr/>
          <p:nvPr/>
        </p:nvSpPr>
        <p:spPr>
          <a:xfrm>
            <a:off x="920833" y="1346945"/>
            <a:ext cx="10222992" cy="80682"/>
          </a:xfrm>
          <a:prstGeom prst="rect">
            <a:avLst/>
          </a:prstGeom>
          <a:blipFill rotWithShape="1">
            <a:blip r:embed="rId2">
              <a:alphaModFix amt="83000"/>
            </a:blip>
            <a:tile algn="ctr" flip="xy" tx="0" sx="92000" ty="-762000" sy="89000"/>
          </a:blipFill>
          <a:ln>
            <a:noFill/>
          </a:ln>
        </p:spPr>
        <p:txBody>
          <a:bodyPr anchorCtr="0" anchor="ctr" bIns="91425" lIns="91425" rIns="91425" tIns="91425">
            <a:noAutofit/>
          </a:bodyPr>
          <a:lstStyle/>
          <a:p>
            <a:pPr>
              <a:spcBef>
                <a:spcPts val="0"/>
              </a:spcBef>
              <a:buNone/>
            </a:pPr>
            <a:r>
              <a:t/>
            </a:r>
            <a:endParaRPr/>
          </a:p>
        </p:txBody>
      </p:sp>
      <p:sp>
        <p:nvSpPr>
          <p:cNvPr id="195" name="Shape 195"/>
          <p:cNvSpPr/>
          <p:nvPr/>
        </p:nvSpPr>
        <p:spPr>
          <a:xfrm>
            <a:off x="920833" y="4299696"/>
            <a:ext cx="10222992" cy="80682"/>
          </a:xfrm>
          <a:prstGeom prst="rect">
            <a:avLst/>
          </a:prstGeom>
          <a:blipFill rotWithShape="1">
            <a:blip r:embed="rId2">
              <a:alphaModFix amt="83000"/>
            </a:blip>
            <a:tile algn="ctr" flip="xy" tx="0" sx="92000" ty="-717550" sy="89000"/>
          </a:blipFill>
          <a:ln>
            <a:noFill/>
          </a:ln>
        </p:spPr>
        <p:txBody>
          <a:bodyPr anchorCtr="0" anchor="ctr" bIns="91425" lIns="91425" rIns="91425" tIns="91425">
            <a:noAutofit/>
          </a:bodyPr>
          <a:lstStyle/>
          <a:p>
            <a:pPr>
              <a:spcBef>
                <a:spcPts val="0"/>
              </a:spcBef>
              <a:buNone/>
            </a:pPr>
            <a:r>
              <a:t/>
            </a:r>
            <a:endParaRPr/>
          </a:p>
        </p:txBody>
      </p:sp>
      <p:sp>
        <p:nvSpPr>
          <p:cNvPr id="196" name="Shape 196"/>
          <p:cNvSpPr/>
          <p:nvPr/>
        </p:nvSpPr>
        <p:spPr>
          <a:xfrm>
            <a:off x="920833" y="1484779"/>
            <a:ext cx="10222992" cy="2743199"/>
          </a:xfrm>
          <a:prstGeom prst="rect">
            <a:avLst/>
          </a:prstGeom>
          <a:blipFill rotWithShape="1">
            <a:blip r:embed="rId2">
              <a:alphaModFix amt="83000"/>
            </a:blip>
            <a:tile algn="ctr" flip="xy" tx="0" sx="92000" ty="-704850" sy="89000"/>
          </a:blipFill>
          <a:ln>
            <a:noFill/>
          </a:ln>
        </p:spPr>
        <p:txBody>
          <a:bodyPr anchorCtr="0" anchor="ctr" bIns="91425" lIns="91425" rIns="91425" tIns="91425">
            <a:noAutofit/>
          </a:bodyPr>
          <a:lstStyle/>
          <a:p>
            <a:pPr>
              <a:spcBef>
                <a:spcPts val="0"/>
              </a:spcBef>
              <a:buNone/>
            </a:pPr>
            <a:r>
              <a:t/>
            </a:r>
            <a:endParaRPr/>
          </a:p>
        </p:txBody>
      </p:sp>
      <p:grpSp>
        <p:nvGrpSpPr>
          <p:cNvPr id="197" name="Shape 197"/>
          <p:cNvGrpSpPr/>
          <p:nvPr/>
        </p:nvGrpSpPr>
        <p:grpSpPr>
          <a:xfrm>
            <a:off x="9649215" y="4068922"/>
            <a:ext cx="1080904" cy="1080901"/>
            <a:chOff x="9685338" y="4460675"/>
            <a:chExt cx="1080904" cy="1080901"/>
          </a:xfrm>
        </p:grpSpPr>
        <p:sp>
          <p:nvSpPr>
            <p:cNvPr id="198" name="Shape 198"/>
            <p:cNvSpPr/>
            <p:nvPr/>
          </p:nvSpPr>
          <p:spPr>
            <a:xfrm>
              <a:off x="9685338" y="4460675"/>
              <a:ext cx="1080904" cy="1080901"/>
            </a:xfrm>
            <a:prstGeom prst="ellipse">
              <a:avLst/>
            </a:prstGeom>
            <a:blipFill rotWithShape="1">
              <a:blip r:embed="rId3">
                <a:alphaModFix/>
              </a:blip>
              <a:tile algn="tl" flip="none" tx="0" sx="85000" ty="0" sy="85000"/>
            </a:blipFill>
            <a:ln>
              <a:noFill/>
            </a:ln>
          </p:spPr>
          <p:txBody>
            <a:bodyPr anchorCtr="0" anchor="ctr" bIns="91425" lIns="91425" rIns="91425" tIns="91425">
              <a:noAutofit/>
            </a:bodyPr>
            <a:lstStyle/>
            <a:p>
              <a:pPr>
                <a:spcBef>
                  <a:spcPts val="0"/>
                </a:spcBef>
                <a:buNone/>
              </a:pPr>
              <a:r>
                <a:t/>
              </a:r>
              <a:endParaRPr/>
            </a:p>
          </p:txBody>
        </p:sp>
        <p:sp>
          <p:nvSpPr>
            <p:cNvPr id="199" name="Shape 199"/>
            <p:cNvSpPr/>
            <p:nvPr/>
          </p:nvSpPr>
          <p:spPr>
            <a:xfrm>
              <a:off x="9793428" y="4568764"/>
              <a:ext cx="864722" cy="864722"/>
            </a:xfrm>
            <a:prstGeom prst="ellipse">
              <a:avLst/>
            </a:prstGeom>
            <a:noFill/>
            <a:ln cap="flat" w="25400">
              <a:solidFill>
                <a:srgbClr val="FFFFFF"/>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grpSp>
      <p:sp>
        <p:nvSpPr>
          <p:cNvPr id="200" name="Shape 200"/>
          <p:cNvSpPr txBox="1"/>
          <p:nvPr>
            <p:ph type="ctrTitle"/>
          </p:nvPr>
        </p:nvSpPr>
        <p:spPr>
          <a:xfrm>
            <a:off x="1051559" y="1432223"/>
            <a:ext cx="9966959" cy="3035807"/>
          </a:xfrm>
          <a:prstGeom prst="rect">
            <a:avLst/>
          </a:prstGeom>
          <a:noFill/>
          <a:ln>
            <a:noFill/>
          </a:ln>
        </p:spPr>
        <p:txBody>
          <a:bodyPr anchorCtr="0" anchor="ctr" bIns="91425" lIns="91425" rIns="91425" tIns="91425"/>
          <a:lstStyle>
            <a:lvl1pPr indent="0" marL="0" marR="0" rtl="0" algn="l">
              <a:lnSpc>
                <a:spcPct val="85000"/>
              </a:lnSpc>
              <a:spcBef>
                <a:spcPts val="0"/>
              </a:spcBef>
              <a:buFont typeface="Georgia"/>
              <a:buNone/>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201" name="Shape 201"/>
          <p:cNvSpPr txBox="1"/>
          <p:nvPr>
            <p:ph idx="1" type="subTitle"/>
          </p:nvPr>
        </p:nvSpPr>
        <p:spPr>
          <a:xfrm>
            <a:off x="1069848" y="4389119"/>
            <a:ext cx="7891272" cy="1069847"/>
          </a:xfrm>
          <a:prstGeom prst="rect">
            <a:avLst/>
          </a:prstGeom>
          <a:noFill/>
          <a:ln>
            <a:noFill/>
          </a:ln>
        </p:spPr>
        <p:txBody>
          <a:bodyPr anchorCtr="0" anchor="t" bIns="91425" lIns="91425" rIns="91425" tIns="91425"/>
          <a:lstStyle>
            <a:lvl1pPr indent="0" marL="0" marR="0" rtl="0" algn="l">
              <a:lnSpc>
                <a:spcPct val="90000"/>
              </a:lnSpc>
              <a:spcBef>
                <a:spcPts val="1200"/>
              </a:spcBef>
              <a:buClr>
                <a:srgbClr val="3F762A"/>
              </a:buClr>
              <a:buFont typeface="Noto Symbol"/>
              <a:buNone/>
              <a:defRPr/>
            </a:lvl1pPr>
            <a:lvl2pPr indent="0" marL="457200" marR="0" rtl="0" algn="ctr">
              <a:lnSpc>
                <a:spcPct val="90000"/>
              </a:lnSpc>
              <a:spcBef>
                <a:spcPts val="400"/>
              </a:spcBef>
              <a:spcAft>
                <a:spcPts val="200"/>
              </a:spcAft>
              <a:buClr>
                <a:srgbClr val="3F762A"/>
              </a:buClr>
              <a:buFont typeface="Noto Symbol"/>
              <a:buNone/>
              <a:defRPr/>
            </a:lvl2pPr>
            <a:lvl3pPr indent="0" marL="914400" marR="0" rtl="0" algn="ctr">
              <a:lnSpc>
                <a:spcPct val="90000"/>
              </a:lnSpc>
              <a:spcBef>
                <a:spcPts val="400"/>
              </a:spcBef>
              <a:spcAft>
                <a:spcPts val="200"/>
              </a:spcAft>
              <a:buClr>
                <a:srgbClr val="3F762A"/>
              </a:buClr>
              <a:buFont typeface="Noto Symbol"/>
              <a:buNone/>
              <a:defRPr/>
            </a:lvl3pPr>
            <a:lvl4pPr indent="0" marL="1371600" marR="0" rtl="0" algn="ctr">
              <a:lnSpc>
                <a:spcPct val="90000"/>
              </a:lnSpc>
              <a:spcBef>
                <a:spcPts val="400"/>
              </a:spcBef>
              <a:spcAft>
                <a:spcPts val="200"/>
              </a:spcAft>
              <a:buClr>
                <a:srgbClr val="3F762A"/>
              </a:buClr>
              <a:buFont typeface="Noto Symbol"/>
              <a:buNone/>
              <a:defRPr/>
            </a:lvl4pPr>
            <a:lvl5pPr indent="0" marL="1828800" marR="0" rtl="0" algn="ctr">
              <a:lnSpc>
                <a:spcPct val="90000"/>
              </a:lnSpc>
              <a:spcBef>
                <a:spcPts val="400"/>
              </a:spcBef>
              <a:spcAft>
                <a:spcPts val="200"/>
              </a:spcAft>
              <a:buClr>
                <a:srgbClr val="3F762A"/>
              </a:buClr>
              <a:buFont typeface="Noto Symbol"/>
              <a:buNone/>
              <a:defRPr/>
            </a:lvl5pPr>
            <a:lvl6pPr indent="0" marL="2286000" marR="0" rtl="0" algn="ctr">
              <a:lnSpc>
                <a:spcPct val="90000"/>
              </a:lnSpc>
              <a:spcBef>
                <a:spcPts val="400"/>
              </a:spcBef>
              <a:spcAft>
                <a:spcPts val="200"/>
              </a:spcAft>
              <a:buClr>
                <a:srgbClr val="3F762A"/>
              </a:buClr>
              <a:buFont typeface="Noto Symbol"/>
              <a:buNone/>
              <a:defRPr/>
            </a:lvl6pPr>
            <a:lvl7pPr indent="0" marL="2743200" marR="0" rtl="0" algn="ctr">
              <a:lnSpc>
                <a:spcPct val="90000"/>
              </a:lnSpc>
              <a:spcBef>
                <a:spcPts val="400"/>
              </a:spcBef>
              <a:spcAft>
                <a:spcPts val="200"/>
              </a:spcAft>
              <a:buClr>
                <a:srgbClr val="3F762A"/>
              </a:buClr>
              <a:buFont typeface="Noto Symbol"/>
              <a:buNone/>
              <a:defRPr/>
            </a:lvl7pPr>
            <a:lvl8pPr indent="0" marL="3200400" marR="0" rtl="0" algn="ctr">
              <a:lnSpc>
                <a:spcPct val="90000"/>
              </a:lnSpc>
              <a:spcBef>
                <a:spcPts val="400"/>
              </a:spcBef>
              <a:spcAft>
                <a:spcPts val="200"/>
              </a:spcAft>
              <a:buClr>
                <a:srgbClr val="3F762A"/>
              </a:buClr>
              <a:buFont typeface="Noto Symbol"/>
              <a:buNone/>
              <a:defRPr/>
            </a:lvl8pPr>
            <a:lvl9pPr indent="0" marL="3657600" marR="0" rtl="0" algn="ctr">
              <a:lnSpc>
                <a:spcPct val="90000"/>
              </a:lnSpc>
              <a:spcBef>
                <a:spcPts val="400"/>
              </a:spcBef>
              <a:spcAft>
                <a:spcPts val="200"/>
              </a:spcAft>
              <a:buClr>
                <a:srgbClr val="3F762A"/>
              </a:buClr>
              <a:buFont typeface="Noto Symbol"/>
              <a:buNone/>
              <a:defRPr/>
            </a:lvl9pPr>
          </a:lstStyle>
          <a:p/>
        </p:txBody>
      </p:sp>
      <p:sp>
        <p:nvSpPr>
          <p:cNvPr id="202" name="Shape 202"/>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03" name="Shape 203"/>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04" name="Shape 204"/>
          <p:cNvSpPr txBox="1"/>
          <p:nvPr>
            <p:ph idx="12" type="sldNum"/>
          </p:nvPr>
        </p:nvSpPr>
        <p:spPr>
          <a:xfrm>
            <a:off x="9592732" y="4289333"/>
            <a:ext cx="1193868" cy="640079"/>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28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205" name="Shape 205"/>
        <p:cNvGrpSpPr/>
        <p:nvPr/>
      </p:nvGrpSpPr>
      <p:grpSpPr>
        <a:xfrm>
          <a:off x="0" y="0"/>
          <a:ext cx="0" cy="0"/>
          <a:chOff x="0" y="0"/>
          <a:chExt cx="0" cy="0"/>
        </a:xfrm>
      </p:grpSpPr>
      <p:sp>
        <p:nvSpPr>
          <p:cNvPr id="206" name="Shape 206"/>
          <p:cNvSpPr/>
          <p:nvPr/>
        </p:nvSpPr>
        <p:spPr>
          <a:xfrm>
            <a:off x="0" y="4917989"/>
            <a:ext cx="12192000" cy="1940009"/>
          </a:xfrm>
          <a:prstGeom prst="rect">
            <a:avLst/>
          </a:prstGeom>
          <a:blipFill rotWithShape="1">
            <a:blip r:embed="rId2">
              <a:alphaModFix amt="83000"/>
            </a:blip>
            <a:tile algn="ctr" flip="xy" tx="0" sx="92000" ty="-704850" sy="89000"/>
          </a:blipFill>
          <a:ln>
            <a:noFill/>
          </a:ln>
        </p:spPr>
        <p:txBody>
          <a:bodyPr anchorCtr="0" anchor="ctr" bIns="91425" lIns="91425" rIns="91425" tIns="91425">
            <a:noAutofit/>
          </a:bodyPr>
          <a:lstStyle/>
          <a:p>
            <a:pPr>
              <a:spcBef>
                <a:spcPts val="0"/>
              </a:spcBef>
              <a:buNone/>
            </a:pPr>
            <a:r>
              <a:t/>
            </a:r>
            <a:endParaRPr/>
          </a:p>
        </p:txBody>
      </p:sp>
      <p:sp>
        <p:nvSpPr>
          <p:cNvPr id="207" name="Shape 207"/>
          <p:cNvSpPr txBox="1"/>
          <p:nvPr>
            <p:ph type="title"/>
          </p:nvPr>
        </p:nvSpPr>
        <p:spPr>
          <a:xfrm>
            <a:off x="2167127" y="1225295"/>
            <a:ext cx="9281159" cy="3520440"/>
          </a:xfrm>
          <a:prstGeom prst="rect">
            <a:avLst/>
          </a:prstGeom>
          <a:noFill/>
          <a:ln>
            <a:noFill/>
          </a:ln>
        </p:spPr>
        <p:txBody>
          <a:bodyPr anchorCtr="0" anchor="ctr" bIns="91425" lIns="91425" rIns="91425" tIns="91425"/>
          <a:lstStyle>
            <a:lvl1pPr rtl="0">
              <a:lnSpc>
                <a:spcPct val="85000"/>
              </a:lnSpc>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08" name="Shape 208"/>
          <p:cNvSpPr txBox="1"/>
          <p:nvPr>
            <p:ph idx="1" type="body"/>
          </p:nvPr>
        </p:nvSpPr>
        <p:spPr>
          <a:xfrm>
            <a:off x="2165774" y="5020055"/>
            <a:ext cx="9052559" cy="1066799"/>
          </a:xfrm>
          <a:prstGeom prst="rect">
            <a:avLst/>
          </a:prstGeom>
          <a:noFill/>
          <a:ln>
            <a:noFill/>
          </a:ln>
        </p:spPr>
        <p:txBody>
          <a:bodyPr anchorCtr="0" anchor="t" bIns="91425" lIns="91425" rIns="91425" tIns="91425"/>
          <a:lstStyle>
            <a:lvl1pPr indent="0" marL="0" rtl="0">
              <a:spcBef>
                <a:spcPts val="0"/>
              </a:spcBef>
              <a:buClr>
                <a:schemeClr val="dk1"/>
              </a:buClr>
              <a:buFont typeface="Trebuchet MS"/>
              <a:buNone/>
              <a:defRPr/>
            </a:lvl1pPr>
            <a:lvl2pPr indent="0" marL="457200" rtl="0">
              <a:spcBef>
                <a:spcPts val="0"/>
              </a:spcBef>
              <a:buClr>
                <a:srgbClr val="888888"/>
              </a:buClr>
              <a:buFont typeface="Trebuchet MS"/>
              <a:buNone/>
              <a:defRPr/>
            </a:lvl2pPr>
            <a:lvl3pPr indent="0" marL="914400" rtl="0">
              <a:spcBef>
                <a:spcPts val="0"/>
              </a:spcBef>
              <a:buClr>
                <a:srgbClr val="888888"/>
              </a:buClr>
              <a:buFont typeface="Trebuchet MS"/>
              <a:buNone/>
              <a:defRPr/>
            </a:lvl3pPr>
            <a:lvl4pPr indent="0" marL="1371600" rtl="0">
              <a:spcBef>
                <a:spcPts val="0"/>
              </a:spcBef>
              <a:buClr>
                <a:srgbClr val="888888"/>
              </a:buClr>
              <a:buFont typeface="Trebuchet MS"/>
              <a:buNone/>
              <a:defRPr/>
            </a:lvl4pPr>
            <a:lvl5pPr indent="0" marL="1828800" rtl="0">
              <a:spcBef>
                <a:spcPts val="0"/>
              </a:spcBef>
              <a:buClr>
                <a:srgbClr val="888888"/>
              </a:buClr>
              <a:buFont typeface="Trebuchet MS"/>
              <a:buNone/>
              <a:defRPr/>
            </a:lvl5pPr>
            <a:lvl6pPr indent="0" marL="2286000" rtl="0">
              <a:spcBef>
                <a:spcPts val="0"/>
              </a:spcBef>
              <a:buClr>
                <a:srgbClr val="888888"/>
              </a:buClr>
              <a:buFont typeface="Trebuchet MS"/>
              <a:buNone/>
              <a:defRPr/>
            </a:lvl6pPr>
            <a:lvl7pPr indent="0" marL="2743200" rtl="0">
              <a:spcBef>
                <a:spcPts val="0"/>
              </a:spcBef>
              <a:buClr>
                <a:srgbClr val="888888"/>
              </a:buClr>
              <a:buFont typeface="Trebuchet MS"/>
              <a:buNone/>
              <a:defRPr/>
            </a:lvl7pPr>
            <a:lvl8pPr indent="0" marL="3200400" rtl="0">
              <a:spcBef>
                <a:spcPts val="0"/>
              </a:spcBef>
              <a:buClr>
                <a:srgbClr val="888888"/>
              </a:buClr>
              <a:buFont typeface="Trebuchet MS"/>
              <a:buNone/>
              <a:defRPr/>
            </a:lvl8pPr>
            <a:lvl9pPr indent="0" marL="3657600" rtl="0">
              <a:spcBef>
                <a:spcPts val="0"/>
              </a:spcBef>
              <a:buClr>
                <a:srgbClr val="888888"/>
              </a:buClr>
              <a:buFont typeface="Trebuchet MS"/>
              <a:buNone/>
              <a:defRPr/>
            </a:lvl9pPr>
          </a:lstStyle>
          <a:p/>
        </p:txBody>
      </p:sp>
      <p:sp>
        <p:nvSpPr>
          <p:cNvPr id="209" name="Shape 209"/>
          <p:cNvSpPr txBox="1"/>
          <p:nvPr>
            <p:ph idx="10" type="dt"/>
          </p:nvPr>
        </p:nvSpPr>
        <p:spPr>
          <a:xfrm>
            <a:off x="8593667" y="6272783"/>
            <a:ext cx="2644309"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10" name="Shape 210"/>
          <p:cNvSpPr txBox="1"/>
          <p:nvPr>
            <p:ph idx="11" type="ftr"/>
          </p:nvPr>
        </p:nvSpPr>
        <p:spPr>
          <a:xfrm>
            <a:off x="2182708"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grpSp>
        <p:nvGrpSpPr>
          <p:cNvPr id="211" name="Shape 211"/>
          <p:cNvGrpSpPr/>
          <p:nvPr/>
        </p:nvGrpSpPr>
        <p:grpSpPr>
          <a:xfrm>
            <a:off x="897399" y="2325848"/>
            <a:ext cx="1080904" cy="1080901"/>
            <a:chOff x="9685338" y="4460675"/>
            <a:chExt cx="1080904" cy="1080901"/>
          </a:xfrm>
        </p:grpSpPr>
        <p:sp>
          <p:nvSpPr>
            <p:cNvPr id="212" name="Shape 212"/>
            <p:cNvSpPr/>
            <p:nvPr/>
          </p:nvSpPr>
          <p:spPr>
            <a:xfrm>
              <a:off x="9685338" y="4460675"/>
              <a:ext cx="1080904" cy="1080901"/>
            </a:xfrm>
            <a:prstGeom prst="ellipse">
              <a:avLst/>
            </a:prstGeom>
            <a:blipFill rotWithShape="1">
              <a:blip r:embed="rId3">
                <a:alphaModFix/>
              </a:blip>
              <a:tile algn="tl" flip="none" tx="0" sx="85000" ty="0" sy="85000"/>
            </a:blipFill>
            <a:ln>
              <a:noFill/>
            </a:ln>
          </p:spPr>
          <p:txBody>
            <a:bodyPr anchorCtr="0" anchor="ctr" bIns="91425" lIns="91425" rIns="91425" tIns="91425">
              <a:noAutofit/>
            </a:bodyPr>
            <a:lstStyle/>
            <a:p>
              <a:pPr>
                <a:spcBef>
                  <a:spcPts val="0"/>
                </a:spcBef>
                <a:buNone/>
              </a:pPr>
              <a:r>
                <a:t/>
              </a:r>
              <a:endParaRPr/>
            </a:p>
          </p:txBody>
        </p:sp>
        <p:sp>
          <p:nvSpPr>
            <p:cNvPr id="213" name="Shape 213"/>
            <p:cNvSpPr/>
            <p:nvPr/>
          </p:nvSpPr>
          <p:spPr>
            <a:xfrm>
              <a:off x="9793428" y="4568764"/>
              <a:ext cx="864722" cy="864722"/>
            </a:xfrm>
            <a:prstGeom prst="ellipse">
              <a:avLst/>
            </a:prstGeom>
            <a:noFill/>
            <a:ln cap="flat" w="25400">
              <a:solidFill>
                <a:srgbClr val="FFFFFF"/>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grpSp>
      <p:sp>
        <p:nvSpPr>
          <p:cNvPr id="214" name="Shape 214"/>
          <p:cNvSpPr txBox="1"/>
          <p:nvPr>
            <p:ph idx="12" type="sldNum"/>
          </p:nvPr>
        </p:nvSpPr>
        <p:spPr>
          <a:xfrm>
            <a:off x="843701" y="2506133"/>
            <a:ext cx="1188297" cy="720331"/>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28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215" name="Shape 215"/>
        <p:cNvGrpSpPr/>
        <p:nvPr/>
      </p:nvGrpSpPr>
      <p:grpSpPr>
        <a:xfrm>
          <a:off x="0" y="0"/>
          <a:ext cx="0" cy="0"/>
          <a:chOff x="0" y="0"/>
          <a:chExt cx="0" cy="0"/>
        </a:xfrm>
      </p:grpSpPr>
      <p:sp>
        <p:nvSpPr>
          <p:cNvPr id="216" name="Shape 216"/>
          <p:cNvSpPr txBox="1"/>
          <p:nvPr>
            <p:ph type="title"/>
          </p:nvPr>
        </p:nvSpPr>
        <p:spPr>
          <a:xfrm>
            <a:off x="1069848" y="484631"/>
            <a:ext cx="10058399" cy="1609344"/>
          </a:xfrm>
          <a:prstGeom prst="rect">
            <a:avLst/>
          </a:prstGeom>
          <a:noFill/>
          <a:ln>
            <a:noFill/>
          </a:ln>
        </p:spPr>
        <p:txBody>
          <a:bodyPr anchorCtr="0" anchor="ctr" bIns="91425" lIns="91425" rIns="91425" tIns="91425"/>
          <a:lstStyle>
            <a:lvl1pPr rtl="0" algn="l">
              <a:lnSpc>
                <a:spcPct val="90000"/>
              </a:lnSpc>
              <a:spcBef>
                <a:spcPts val="0"/>
              </a:spcBef>
              <a:buFont typeface="Georg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17" name="Shape 217"/>
          <p:cNvSpPr txBox="1"/>
          <p:nvPr>
            <p:ph idx="1" type="body"/>
          </p:nvPr>
        </p:nvSpPr>
        <p:spPr>
          <a:xfrm>
            <a:off x="1069848" y="2194559"/>
            <a:ext cx="4754879" cy="3977640"/>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18" name="Shape 218"/>
          <p:cNvSpPr txBox="1"/>
          <p:nvPr>
            <p:ph idx="2" type="body"/>
          </p:nvPr>
        </p:nvSpPr>
        <p:spPr>
          <a:xfrm>
            <a:off x="6364223" y="2194559"/>
            <a:ext cx="4754879" cy="3977640"/>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19" name="Shape 219"/>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20" name="Shape 220"/>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21" name="Shape 221"/>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222" name="Shape 222"/>
        <p:cNvGrpSpPr/>
        <p:nvPr/>
      </p:nvGrpSpPr>
      <p:grpSpPr>
        <a:xfrm>
          <a:off x="0" y="0"/>
          <a:ext cx="0" cy="0"/>
          <a:chOff x="0" y="0"/>
          <a:chExt cx="0" cy="0"/>
        </a:xfrm>
      </p:grpSpPr>
      <p:sp>
        <p:nvSpPr>
          <p:cNvPr id="223" name="Shape 223"/>
          <p:cNvSpPr txBox="1"/>
          <p:nvPr>
            <p:ph type="title"/>
          </p:nvPr>
        </p:nvSpPr>
        <p:spPr>
          <a:xfrm>
            <a:off x="1069848" y="484631"/>
            <a:ext cx="10058399" cy="1609344"/>
          </a:xfrm>
          <a:prstGeom prst="rect">
            <a:avLst/>
          </a:prstGeom>
          <a:noFill/>
          <a:ln>
            <a:noFill/>
          </a:ln>
        </p:spPr>
        <p:txBody>
          <a:bodyPr anchorCtr="0" anchor="ctr" bIns="91425" lIns="91425" rIns="91425" tIns="91425"/>
          <a:lstStyle>
            <a:lvl1pPr rtl="0" algn="l">
              <a:lnSpc>
                <a:spcPct val="90000"/>
              </a:lnSpc>
              <a:spcBef>
                <a:spcPts val="0"/>
              </a:spcBef>
              <a:buFont typeface="Georg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24" name="Shape 224"/>
          <p:cNvSpPr txBox="1"/>
          <p:nvPr>
            <p:ph idx="1" type="body"/>
          </p:nvPr>
        </p:nvSpPr>
        <p:spPr>
          <a:xfrm>
            <a:off x="1066800" y="2048256"/>
            <a:ext cx="4754879" cy="640079"/>
          </a:xfrm>
          <a:prstGeom prst="rect">
            <a:avLst/>
          </a:prstGeom>
          <a:noFill/>
          <a:ln>
            <a:noFill/>
          </a:ln>
        </p:spPr>
        <p:txBody>
          <a:bodyPr anchorCtr="0" anchor="ctr" bIns="91425" lIns="91425" rIns="91425" tIns="91425"/>
          <a:lstStyle>
            <a:lvl1pPr indent="0" marL="0" rtl="0">
              <a:spcBef>
                <a:spcPts val="0"/>
              </a:spcBef>
              <a:buClr>
                <a:srgbClr val="3F762A"/>
              </a:buClr>
              <a:buFont typeface="Trebuchet MS"/>
              <a:buNone/>
              <a:defRPr/>
            </a:lvl1pPr>
            <a:lvl2pPr indent="0" marL="457200" rtl="0">
              <a:spcBef>
                <a:spcPts val="0"/>
              </a:spcBef>
              <a:buFont typeface="Trebuchet MS"/>
              <a:buNone/>
              <a:defRPr/>
            </a:lvl2pPr>
            <a:lvl3pPr indent="0" marL="914400" rtl="0">
              <a:spcBef>
                <a:spcPts val="0"/>
              </a:spcBef>
              <a:buFont typeface="Trebuchet MS"/>
              <a:buNone/>
              <a:defRPr/>
            </a:lvl3pPr>
            <a:lvl4pPr indent="0" marL="1371600" rtl="0">
              <a:spcBef>
                <a:spcPts val="0"/>
              </a:spcBef>
              <a:buFont typeface="Trebuchet MS"/>
              <a:buNone/>
              <a:defRPr/>
            </a:lvl4pPr>
            <a:lvl5pPr indent="0" marL="1828800" rtl="0">
              <a:spcBef>
                <a:spcPts val="0"/>
              </a:spcBef>
              <a:buFont typeface="Trebuchet MS"/>
              <a:buNone/>
              <a:defRPr/>
            </a:lvl5pPr>
            <a:lvl6pPr indent="0" marL="2286000" rtl="0">
              <a:spcBef>
                <a:spcPts val="0"/>
              </a:spcBef>
              <a:buFont typeface="Trebuchet MS"/>
              <a:buNone/>
              <a:defRPr/>
            </a:lvl6pPr>
            <a:lvl7pPr indent="0" marL="2743200" rtl="0">
              <a:spcBef>
                <a:spcPts val="0"/>
              </a:spcBef>
              <a:buFont typeface="Trebuchet MS"/>
              <a:buNone/>
              <a:defRPr/>
            </a:lvl7pPr>
            <a:lvl8pPr indent="0" marL="3200400" rtl="0">
              <a:spcBef>
                <a:spcPts val="0"/>
              </a:spcBef>
              <a:buFont typeface="Trebuchet MS"/>
              <a:buNone/>
              <a:defRPr/>
            </a:lvl8pPr>
            <a:lvl9pPr indent="0" marL="3657600" rtl="0">
              <a:spcBef>
                <a:spcPts val="0"/>
              </a:spcBef>
              <a:buFont typeface="Trebuchet MS"/>
              <a:buNone/>
              <a:defRPr/>
            </a:lvl9pPr>
          </a:lstStyle>
          <a:p/>
        </p:txBody>
      </p:sp>
      <p:sp>
        <p:nvSpPr>
          <p:cNvPr id="225" name="Shape 225"/>
          <p:cNvSpPr txBox="1"/>
          <p:nvPr>
            <p:ph idx="2" type="body"/>
          </p:nvPr>
        </p:nvSpPr>
        <p:spPr>
          <a:xfrm>
            <a:off x="1069848" y="2743200"/>
            <a:ext cx="4754879" cy="3291840"/>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26" name="Shape 226"/>
          <p:cNvSpPr txBox="1"/>
          <p:nvPr>
            <p:ph idx="3" type="body"/>
          </p:nvPr>
        </p:nvSpPr>
        <p:spPr>
          <a:xfrm>
            <a:off x="6364223" y="2048256"/>
            <a:ext cx="4754879" cy="640079"/>
          </a:xfrm>
          <a:prstGeom prst="rect">
            <a:avLst/>
          </a:prstGeom>
          <a:noFill/>
          <a:ln>
            <a:noFill/>
          </a:ln>
        </p:spPr>
        <p:txBody>
          <a:bodyPr anchorCtr="0" anchor="ctr" bIns="91425" lIns="91425" rIns="91425" tIns="91425"/>
          <a:lstStyle>
            <a:lvl1pPr indent="0" marL="0" rtl="0">
              <a:spcBef>
                <a:spcPts val="0"/>
              </a:spcBef>
              <a:buClr>
                <a:srgbClr val="3F762A"/>
              </a:buClr>
              <a:buFont typeface="Trebuchet MS"/>
              <a:buNone/>
              <a:defRPr/>
            </a:lvl1pPr>
            <a:lvl2pPr indent="0" marL="457200" rtl="0">
              <a:spcBef>
                <a:spcPts val="0"/>
              </a:spcBef>
              <a:buFont typeface="Trebuchet MS"/>
              <a:buNone/>
              <a:defRPr/>
            </a:lvl2pPr>
            <a:lvl3pPr indent="0" marL="914400" rtl="0">
              <a:spcBef>
                <a:spcPts val="0"/>
              </a:spcBef>
              <a:buFont typeface="Trebuchet MS"/>
              <a:buNone/>
              <a:defRPr/>
            </a:lvl3pPr>
            <a:lvl4pPr indent="0" marL="1371600" rtl="0">
              <a:spcBef>
                <a:spcPts val="0"/>
              </a:spcBef>
              <a:buFont typeface="Trebuchet MS"/>
              <a:buNone/>
              <a:defRPr/>
            </a:lvl4pPr>
            <a:lvl5pPr indent="0" marL="1828800" rtl="0">
              <a:spcBef>
                <a:spcPts val="0"/>
              </a:spcBef>
              <a:buFont typeface="Trebuchet MS"/>
              <a:buNone/>
              <a:defRPr/>
            </a:lvl5pPr>
            <a:lvl6pPr indent="0" marL="2286000" rtl="0">
              <a:spcBef>
                <a:spcPts val="0"/>
              </a:spcBef>
              <a:buFont typeface="Trebuchet MS"/>
              <a:buNone/>
              <a:defRPr/>
            </a:lvl6pPr>
            <a:lvl7pPr indent="0" marL="2743200" rtl="0">
              <a:spcBef>
                <a:spcPts val="0"/>
              </a:spcBef>
              <a:buFont typeface="Trebuchet MS"/>
              <a:buNone/>
              <a:defRPr/>
            </a:lvl7pPr>
            <a:lvl8pPr indent="0" marL="3200400" rtl="0">
              <a:spcBef>
                <a:spcPts val="0"/>
              </a:spcBef>
              <a:buFont typeface="Trebuchet MS"/>
              <a:buNone/>
              <a:defRPr/>
            </a:lvl8pPr>
            <a:lvl9pPr indent="0" marL="3657600" rtl="0">
              <a:spcBef>
                <a:spcPts val="0"/>
              </a:spcBef>
              <a:buFont typeface="Trebuchet MS"/>
              <a:buNone/>
              <a:defRPr/>
            </a:lvl9pPr>
          </a:lstStyle>
          <a:p/>
        </p:txBody>
      </p:sp>
      <p:sp>
        <p:nvSpPr>
          <p:cNvPr id="227" name="Shape 227"/>
          <p:cNvSpPr txBox="1"/>
          <p:nvPr>
            <p:ph idx="4" type="body"/>
          </p:nvPr>
        </p:nvSpPr>
        <p:spPr>
          <a:xfrm>
            <a:off x="6364223" y="2743200"/>
            <a:ext cx="4754879" cy="3291840"/>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28" name="Shape 228"/>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29" name="Shape 229"/>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30" name="Shape 230"/>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31" name="Shape 231"/>
        <p:cNvGrpSpPr/>
        <p:nvPr/>
      </p:nvGrpSpPr>
      <p:grpSpPr>
        <a:xfrm>
          <a:off x="0" y="0"/>
          <a:ext cx="0" cy="0"/>
          <a:chOff x="0" y="0"/>
          <a:chExt cx="0" cy="0"/>
        </a:xfrm>
      </p:grpSpPr>
      <p:sp>
        <p:nvSpPr>
          <p:cNvPr id="232" name="Shape 232"/>
          <p:cNvSpPr txBox="1"/>
          <p:nvPr>
            <p:ph type="title"/>
          </p:nvPr>
        </p:nvSpPr>
        <p:spPr>
          <a:xfrm>
            <a:off x="1069848" y="484631"/>
            <a:ext cx="10058399" cy="1609344"/>
          </a:xfrm>
          <a:prstGeom prst="rect">
            <a:avLst/>
          </a:prstGeom>
          <a:noFill/>
          <a:ln>
            <a:noFill/>
          </a:ln>
        </p:spPr>
        <p:txBody>
          <a:bodyPr anchorCtr="0" anchor="ctr" bIns="91425" lIns="91425" rIns="91425" tIns="91425"/>
          <a:lstStyle>
            <a:lvl1pPr rtl="0" algn="l">
              <a:lnSpc>
                <a:spcPct val="90000"/>
              </a:lnSpc>
              <a:spcBef>
                <a:spcPts val="0"/>
              </a:spcBef>
              <a:buFont typeface="Georg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33" name="Shape 233"/>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34" name="Shape 234"/>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35" name="Shape 235"/>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36" name="Shape 236"/>
        <p:cNvGrpSpPr/>
        <p:nvPr/>
      </p:nvGrpSpPr>
      <p:grpSpPr>
        <a:xfrm>
          <a:off x="0" y="0"/>
          <a:ext cx="0" cy="0"/>
          <a:chOff x="0" y="0"/>
          <a:chExt cx="0" cy="0"/>
        </a:xfrm>
      </p:grpSpPr>
      <p:sp>
        <p:nvSpPr>
          <p:cNvPr id="237" name="Shape 237"/>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38" name="Shape 238"/>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39" name="Shape 239"/>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26" name="Shape 26"/>
        <p:cNvGrpSpPr/>
        <p:nvPr/>
      </p:nvGrpSpPr>
      <p:grpSpPr>
        <a:xfrm>
          <a:off x="0" y="0"/>
          <a:ext cx="0" cy="0"/>
          <a:chOff x="0" y="0"/>
          <a:chExt cx="0" cy="0"/>
        </a:xfrm>
      </p:grpSpPr>
      <p:sp>
        <p:nvSpPr>
          <p:cNvPr id="27" name="Shape 27"/>
          <p:cNvSpPr txBox="1"/>
          <p:nvPr>
            <p:ph type="title"/>
          </p:nvPr>
        </p:nvSpPr>
        <p:spPr>
          <a:xfrm>
            <a:off x="831850" y="1709738"/>
            <a:ext cx="10515599" cy="2852737"/>
          </a:xfrm>
          <a:prstGeom prst="rect">
            <a:avLst/>
          </a:prstGeom>
          <a:noFill/>
          <a:ln>
            <a:noFill/>
          </a:ln>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8" name="Shape 28"/>
          <p:cNvSpPr txBox="1"/>
          <p:nvPr>
            <p:ph idx="1" type="body"/>
          </p:nvPr>
        </p:nvSpPr>
        <p:spPr>
          <a:xfrm>
            <a:off x="831850" y="4589462"/>
            <a:ext cx="10515599" cy="1500187"/>
          </a:xfrm>
          <a:prstGeom prst="rect">
            <a:avLst/>
          </a:prstGeom>
          <a:noFill/>
          <a:ln>
            <a:noFill/>
          </a:ln>
        </p:spPr>
        <p:txBody>
          <a:bodyPr anchorCtr="0" anchor="t" bIns="91425" lIns="91425" rIns="91425" tIns="91425"/>
          <a:lstStyle>
            <a:lvl1pPr indent="0" marL="0" rtl="0">
              <a:spcBef>
                <a:spcPts val="0"/>
              </a:spcBef>
              <a:buClr>
                <a:srgbClr val="888888"/>
              </a:buClr>
              <a:buFont typeface="Calibri"/>
              <a:buNone/>
              <a:defRPr/>
            </a:lvl1pPr>
            <a:lvl2pPr indent="0" marL="457200" rtl="0">
              <a:spcBef>
                <a:spcPts val="0"/>
              </a:spcBef>
              <a:buClr>
                <a:srgbClr val="888888"/>
              </a:buClr>
              <a:buFont typeface="Calibri"/>
              <a:buNone/>
              <a:defRPr/>
            </a:lvl2pPr>
            <a:lvl3pPr indent="0" marL="914400" rtl="0">
              <a:spcBef>
                <a:spcPts val="0"/>
              </a:spcBef>
              <a:buClr>
                <a:srgbClr val="888888"/>
              </a:buClr>
              <a:buFont typeface="Calibri"/>
              <a:buNone/>
              <a:defRPr/>
            </a:lvl3pPr>
            <a:lvl4pPr indent="0" marL="1371600" rtl="0">
              <a:spcBef>
                <a:spcPts val="0"/>
              </a:spcBef>
              <a:buClr>
                <a:srgbClr val="888888"/>
              </a:buClr>
              <a:buFont typeface="Calibri"/>
              <a:buNone/>
              <a:defRPr/>
            </a:lvl4pPr>
            <a:lvl5pPr indent="0" marL="1828800" rtl="0">
              <a:spcBef>
                <a:spcPts val="0"/>
              </a:spcBef>
              <a:buClr>
                <a:srgbClr val="888888"/>
              </a:buClr>
              <a:buFont typeface="Calibri"/>
              <a:buNone/>
              <a:defRPr/>
            </a:lvl5pPr>
            <a:lvl6pPr indent="0" marL="2286000" rtl="0">
              <a:spcBef>
                <a:spcPts val="0"/>
              </a:spcBef>
              <a:buClr>
                <a:srgbClr val="888888"/>
              </a:buClr>
              <a:buFont typeface="Calibri"/>
              <a:buNone/>
              <a:defRPr/>
            </a:lvl6pPr>
            <a:lvl7pPr indent="0" marL="2743200" rtl="0">
              <a:spcBef>
                <a:spcPts val="0"/>
              </a:spcBef>
              <a:buClr>
                <a:srgbClr val="888888"/>
              </a:buClr>
              <a:buFont typeface="Calibri"/>
              <a:buNone/>
              <a:defRPr/>
            </a:lvl7pPr>
            <a:lvl8pPr indent="0" marL="3200400" rtl="0">
              <a:spcBef>
                <a:spcPts val="0"/>
              </a:spcBef>
              <a:buClr>
                <a:srgbClr val="888888"/>
              </a:buClr>
              <a:buFont typeface="Calibri"/>
              <a:buNone/>
              <a:defRPr/>
            </a:lvl8pPr>
            <a:lvl9pPr indent="0" marL="3657600" rtl="0">
              <a:spcBef>
                <a:spcPts val="0"/>
              </a:spcBef>
              <a:buClr>
                <a:srgbClr val="888888"/>
              </a:buClr>
              <a:buFont typeface="Calibri"/>
              <a:buNone/>
              <a:defRPr/>
            </a:lvl9pPr>
          </a:lstStyle>
          <a:p/>
        </p:txBody>
      </p:sp>
      <p:sp>
        <p:nvSpPr>
          <p:cNvPr id="29" name="Shape 29"/>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0" name="Shape 30"/>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1" name="Shape 31"/>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240" name="Shape 240"/>
        <p:cNvGrpSpPr/>
        <p:nvPr/>
      </p:nvGrpSpPr>
      <p:grpSpPr>
        <a:xfrm>
          <a:off x="0" y="0"/>
          <a:ext cx="0" cy="0"/>
          <a:chOff x="0" y="0"/>
          <a:chExt cx="0" cy="0"/>
        </a:xfrm>
      </p:grpSpPr>
      <p:sp>
        <p:nvSpPr>
          <p:cNvPr id="241" name="Shape 241"/>
          <p:cNvSpPr/>
          <p:nvPr/>
        </p:nvSpPr>
        <p:spPr>
          <a:xfrm>
            <a:off x="8303739" y="0"/>
            <a:ext cx="3888258" cy="6857999"/>
          </a:xfrm>
          <a:prstGeom prst="rect">
            <a:avLst/>
          </a:prstGeom>
          <a:blipFill rotWithShape="1">
            <a:blip r:embed="rId2">
              <a:alphaModFix amt="60000"/>
            </a:blip>
            <a:tile algn="ctr" flip="xy" tx="0" sx="92000" ty="-704850" sy="89000"/>
          </a:blipFill>
          <a:ln>
            <a:noFill/>
          </a:ln>
        </p:spPr>
        <p:txBody>
          <a:bodyPr anchorCtr="0" anchor="ctr" bIns="91425" lIns="91425" rIns="91425" tIns="91425">
            <a:noAutofit/>
          </a:bodyPr>
          <a:lstStyle/>
          <a:p>
            <a:pPr>
              <a:spcBef>
                <a:spcPts val="0"/>
              </a:spcBef>
              <a:buNone/>
            </a:pPr>
            <a:r>
              <a:t/>
            </a:r>
            <a:endParaRPr/>
          </a:p>
        </p:txBody>
      </p:sp>
      <p:sp>
        <p:nvSpPr>
          <p:cNvPr id="242" name="Shape 242"/>
          <p:cNvSpPr txBox="1"/>
          <p:nvPr>
            <p:ph type="title"/>
          </p:nvPr>
        </p:nvSpPr>
        <p:spPr>
          <a:xfrm>
            <a:off x="8549639" y="685800"/>
            <a:ext cx="3200399" cy="1737359"/>
          </a:xfrm>
          <a:prstGeom prst="rect">
            <a:avLst/>
          </a:prstGeom>
          <a:noFill/>
          <a:ln>
            <a:noFill/>
          </a:ln>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43" name="Shape 243"/>
          <p:cNvSpPr txBox="1"/>
          <p:nvPr>
            <p:ph idx="1" type="body"/>
          </p:nvPr>
        </p:nvSpPr>
        <p:spPr>
          <a:xfrm>
            <a:off x="838200" y="685800"/>
            <a:ext cx="6711695" cy="5020056"/>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44" name="Shape 244"/>
          <p:cNvSpPr txBox="1"/>
          <p:nvPr>
            <p:ph idx="2" type="body"/>
          </p:nvPr>
        </p:nvSpPr>
        <p:spPr>
          <a:xfrm>
            <a:off x="8549639" y="2423159"/>
            <a:ext cx="3200399" cy="3291840"/>
          </a:xfrm>
          <a:prstGeom prst="rect">
            <a:avLst/>
          </a:prstGeom>
          <a:noFill/>
          <a:ln>
            <a:noFill/>
          </a:ln>
        </p:spPr>
        <p:txBody>
          <a:bodyPr anchorCtr="0" anchor="t" bIns="91425" lIns="91425" rIns="91425" tIns="91425"/>
          <a:lstStyle>
            <a:lvl1pPr indent="0" marL="0" rtl="0">
              <a:lnSpc>
                <a:spcPct val="100000"/>
              </a:lnSpc>
              <a:spcBef>
                <a:spcPts val="1000"/>
              </a:spcBef>
              <a:buClr>
                <a:srgbClr val="2A4F1C"/>
              </a:buClr>
              <a:buFont typeface="Trebuchet MS"/>
              <a:buNone/>
              <a:defRPr/>
            </a:lvl1pPr>
            <a:lvl2pPr indent="0" marL="457200" rtl="0">
              <a:spcBef>
                <a:spcPts val="0"/>
              </a:spcBef>
              <a:buFont typeface="Trebuchet MS"/>
              <a:buNone/>
              <a:defRPr/>
            </a:lvl2pPr>
            <a:lvl3pPr indent="0" marL="914400" rtl="0">
              <a:spcBef>
                <a:spcPts val="0"/>
              </a:spcBef>
              <a:buFont typeface="Trebuchet MS"/>
              <a:buNone/>
              <a:defRPr/>
            </a:lvl3pPr>
            <a:lvl4pPr indent="0" marL="1371600" rtl="0">
              <a:spcBef>
                <a:spcPts val="0"/>
              </a:spcBef>
              <a:buFont typeface="Trebuchet MS"/>
              <a:buNone/>
              <a:defRPr/>
            </a:lvl4pPr>
            <a:lvl5pPr indent="0" marL="1828800" rtl="0">
              <a:spcBef>
                <a:spcPts val="0"/>
              </a:spcBef>
              <a:buFont typeface="Trebuchet MS"/>
              <a:buNone/>
              <a:defRPr/>
            </a:lvl5pPr>
            <a:lvl6pPr indent="0" marL="2286000" rtl="0">
              <a:spcBef>
                <a:spcPts val="0"/>
              </a:spcBef>
              <a:buFont typeface="Trebuchet MS"/>
              <a:buNone/>
              <a:defRPr/>
            </a:lvl6pPr>
            <a:lvl7pPr indent="0" marL="2743200" rtl="0">
              <a:spcBef>
                <a:spcPts val="0"/>
              </a:spcBef>
              <a:buFont typeface="Trebuchet MS"/>
              <a:buNone/>
              <a:defRPr/>
            </a:lvl7pPr>
            <a:lvl8pPr indent="0" marL="3200400" rtl="0">
              <a:spcBef>
                <a:spcPts val="0"/>
              </a:spcBef>
              <a:buFont typeface="Trebuchet MS"/>
              <a:buNone/>
              <a:defRPr/>
            </a:lvl8pPr>
            <a:lvl9pPr indent="0" marL="3657600" rtl="0">
              <a:spcBef>
                <a:spcPts val="0"/>
              </a:spcBef>
              <a:buFont typeface="Trebuchet MS"/>
              <a:buNone/>
              <a:defRPr/>
            </a:lvl9pPr>
          </a:lstStyle>
          <a:p/>
        </p:txBody>
      </p:sp>
      <p:sp>
        <p:nvSpPr>
          <p:cNvPr id="245" name="Shape 245"/>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46" name="Shape 246"/>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grpSp>
        <p:nvGrpSpPr>
          <p:cNvPr id="247" name="Shape 247"/>
          <p:cNvGrpSpPr/>
          <p:nvPr/>
        </p:nvGrpSpPr>
        <p:grpSpPr>
          <a:xfrm>
            <a:off x="11401724" y="6229680"/>
            <a:ext cx="457199" cy="457199"/>
            <a:chOff x="11361456" y="6195812"/>
            <a:chExt cx="548639" cy="548639"/>
          </a:xfrm>
        </p:grpSpPr>
        <p:sp>
          <p:nvSpPr>
            <p:cNvPr id="248" name="Shape 248"/>
            <p:cNvSpPr/>
            <p:nvPr/>
          </p:nvSpPr>
          <p:spPr>
            <a:xfrm>
              <a:off x="11361456" y="6195812"/>
              <a:ext cx="548639" cy="548639"/>
            </a:xfrm>
            <a:prstGeom prst="ellipse">
              <a:avLst/>
            </a:prstGeom>
            <a:blipFill rotWithShape="1">
              <a:blip r:embed="rId3">
                <a:alphaModFix/>
              </a:blip>
              <a:tile algn="tl" flip="none" tx="50800" sx="85000" ty="0" sy="85000"/>
            </a:blipFill>
            <a:ln>
              <a:noFill/>
            </a:ln>
          </p:spPr>
          <p:txBody>
            <a:bodyPr anchorCtr="0" anchor="ctr" bIns="91425" lIns="91425" rIns="91425" tIns="91425">
              <a:noAutofit/>
            </a:bodyPr>
            <a:lstStyle/>
            <a:p>
              <a:pPr>
                <a:spcBef>
                  <a:spcPts val="0"/>
                </a:spcBef>
                <a:buNone/>
              </a:pPr>
              <a:r>
                <a:t/>
              </a:r>
              <a:endParaRPr/>
            </a:p>
          </p:txBody>
        </p:sp>
        <p:sp>
          <p:nvSpPr>
            <p:cNvPr id="249" name="Shape 249"/>
            <p:cNvSpPr/>
            <p:nvPr/>
          </p:nvSpPr>
          <p:spPr>
            <a:xfrm>
              <a:off x="11396488" y="6230844"/>
              <a:ext cx="478576" cy="478578"/>
            </a:xfrm>
            <a:prstGeom prst="ellipse">
              <a:avLst/>
            </a:prstGeom>
            <a:noFill/>
            <a:ln cap="flat" w="12700">
              <a:solidFill>
                <a:srgbClr val="FFFFFF"/>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grpSp>
      <p:sp>
        <p:nvSpPr>
          <p:cNvPr id="250" name="Shape 250"/>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251" name="Shape 251"/>
        <p:cNvGrpSpPr/>
        <p:nvPr/>
      </p:nvGrpSpPr>
      <p:grpSpPr>
        <a:xfrm>
          <a:off x="0" y="0"/>
          <a:ext cx="0" cy="0"/>
          <a:chOff x="0" y="0"/>
          <a:chExt cx="0" cy="0"/>
        </a:xfrm>
      </p:grpSpPr>
      <p:sp>
        <p:nvSpPr>
          <p:cNvPr id="252" name="Shape 252"/>
          <p:cNvSpPr/>
          <p:nvPr/>
        </p:nvSpPr>
        <p:spPr>
          <a:xfrm>
            <a:off x="8303739" y="0"/>
            <a:ext cx="3888258" cy="6857999"/>
          </a:xfrm>
          <a:prstGeom prst="rect">
            <a:avLst/>
          </a:prstGeom>
          <a:blipFill rotWithShape="1">
            <a:blip r:embed="rId2">
              <a:alphaModFix amt="60000"/>
            </a:blip>
            <a:tile algn="ctr" flip="xy" tx="0" sx="92000" ty="-704850" sy="89000"/>
          </a:blipFill>
          <a:ln>
            <a:noFill/>
          </a:ln>
        </p:spPr>
        <p:txBody>
          <a:bodyPr anchorCtr="0" anchor="ctr" bIns="91425" lIns="91425" rIns="91425" tIns="91425">
            <a:noAutofit/>
          </a:bodyPr>
          <a:lstStyle/>
          <a:p>
            <a:pPr>
              <a:spcBef>
                <a:spcPts val="0"/>
              </a:spcBef>
              <a:buNone/>
            </a:pPr>
            <a:r>
              <a:t/>
            </a:r>
            <a:endParaRPr/>
          </a:p>
        </p:txBody>
      </p:sp>
      <p:sp>
        <p:nvSpPr>
          <p:cNvPr id="253" name="Shape 253"/>
          <p:cNvSpPr txBox="1"/>
          <p:nvPr>
            <p:ph type="title"/>
          </p:nvPr>
        </p:nvSpPr>
        <p:spPr>
          <a:xfrm>
            <a:off x="8549639" y="685800"/>
            <a:ext cx="3200399" cy="1737359"/>
          </a:xfrm>
          <a:prstGeom prst="rect">
            <a:avLst/>
          </a:prstGeom>
          <a:noFill/>
          <a:ln>
            <a:noFill/>
          </a:ln>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54" name="Shape 254"/>
          <p:cNvSpPr/>
          <p:nvPr>
            <p:ph idx="2" type="pic"/>
          </p:nvPr>
        </p:nvSpPr>
        <p:spPr>
          <a:xfrm>
            <a:off x="0" y="0"/>
            <a:ext cx="8303740" cy="6858000"/>
          </a:xfrm>
          <a:prstGeom prst="rect">
            <a:avLst/>
          </a:prstGeom>
          <a:solidFill>
            <a:srgbClr val="D5E2DC"/>
          </a:solidFill>
          <a:ln>
            <a:noFill/>
          </a:ln>
        </p:spPr>
      </p:sp>
      <p:sp>
        <p:nvSpPr>
          <p:cNvPr id="255" name="Shape 255"/>
          <p:cNvSpPr txBox="1"/>
          <p:nvPr>
            <p:ph idx="1" type="body"/>
          </p:nvPr>
        </p:nvSpPr>
        <p:spPr>
          <a:xfrm>
            <a:off x="8549639" y="2423159"/>
            <a:ext cx="3200399" cy="3291840"/>
          </a:xfrm>
          <a:prstGeom prst="rect">
            <a:avLst/>
          </a:prstGeom>
          <a:noFill/>
          <a:ln>
            <a:noFill/>
          </a:ln>
        </p:spPr>
        <p:txBody>
          <a:bodyPr anchorCtr="0" anchor="t" bIns="91425" lIns="91425" rIns="91425" tIns="91425"/>
          <a:lstStyle>
            <a:lvl1pPr indent="0" marL="0" rtl="0">
              <a:lnSpc>
                <a:spcPct val="100000"/>
              </a:lnSpc>
              <a:spcBef>
                <a:spcPts val="1000"/>
              </a:spcBef>
              <a:buClr>
                <a:srgbClr val="2A4F1C"/>
              </a:buClr>
              <a:buFont typeface="Trebuchet MS"/>
              <a:buNone/>
              <a:defRPr/>
            </a:lvl1pPr>
            <a:lvl2pPr indent="0" marL="457200" rtl="0">
              <a:spcBef>
                <a:spcPts val="0"/>
              </a:spcBef>
              <a:buFont typeface="Trebuchet MS"/>
              <a:buNone/>
              <a:defRPr/>
            </a:lvl2pPr>
            <a:lvl3pPr indent="0" marL="914400" rtl="0">
              <a:spcBef>
                <a:spcPts val="0"/>
              </a:spcBef>
              <a:buFont typeface="Trebuchet MS"/>
              <a:buNone/>
              <a:defRPr/>
            </a:lvl3pPr>
            <a:lvl4pPr indent="0" marL="1371600" rtl="0">
              <a:spcBef>
                <a:spcPts val="0"/>
              </a:spcBef>
              <a:buFont typeface="Trebuchet MS"/>
              <a:buNone/>
              <a:defRPr/>
            </a:lvl4pPr>
            <a:lvl5pPr indent="0" marL="1828800" rtl="0">
              <a:spcBef>
                <a:spcPts val="0"/>
              </a:spcBef>
              <a:buFont typeface="Trebuchet MS"/>
              <a:buNone/>
              <a:defRPr/>
            </a:lvl5pPr>
            <a:lvl6pPr indent="0" marL="2286000" rtl="0">
              <a:spcBef>
                <a:spcPts val="0"/>
              </a:spcBef>
              <a:buFont typeface="Trebuchet MS"/>
              <a:buNone/>
              <a:defRPr/>
            </a:lvl6pPr>
            <a:lvl7pPr indent="0" marL="2743200" rtl="0">
              <a:spcBef>
                <a:spcPts val="0"/>
              </a:spcBef>
              <a:buFont typeface="Trebuchet MS"/>
              <a:buNone/>
              <a:defRPr/>
            </a:lvl7pPr>
            <a:lvl8pPr indent="0" marL="3200400" rtl="0">
              <a:spcBef>
                <a:spcPts val="0"/>
              </a:spcBef>
              <a:buFont typeface="Trebuchet MS"/>
              <a:buNone/>
              <a:defRPr/>
            </a:lvl8pPr>
            <a:lvl9pPr indent="0" marL="3657600" rtl="0">
              <a:spcBef>
                <a:spcPts val="0"/>
              </a:spcBef>
              <a:buFont typeface="Trebuchet MS"/>
              <a:buNone/>
              <a:defRPr/>
            </a:lvl9pPr>
          </a:lstStyle>
          <a:p/>
        </p:txBody>
      </p:sp>
      <p:sp>
        <p:nvSpPr>
          <p:cNvPr id="256" name="Shape 256"/>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grpSp>
        <p:nvGrpSpPr>
          <p:cNvPr id="257" name="Shape 257"/>
          <p:cNvGrpSpPr/>
          <p:nvPr/>
        </p:nvGrpSpPr>
        <p:grpSpPr>
          <a:xfrm>
            <a:off x="11401724" y="6229680"/>
            <a:ext cx="457199" cy="457199"/>
            <a:chOff x="11361456" y="6195812"/>
            <a:chExt cx="548639" cy="548639"/>
          </a:xfrm>
        </p:grpSpPr>
        <p:sp>
          <p:nvSpPr>
            <p:cNvPr id="258" name="Shape 258"/>
            <p:cNvSpPr/>
            <p:nvPr/>
          </p:nvSpPr>
          <p:spPr>
            <a:xfrm>
              <a:off x="11361456" y="6195812"/>
              <a:ext cx="548639" cy="548639"/>
            </a:xfrm>
            <a:prstGeom prst="ellipse">
              <a:avLst/>
            </a:prstGeom>
            <a:blipFill rotWithShape="1">
              <a:blip r:embed="rId3">
                <a:alphaModFix/>
              </a:blip>
              <a:tile algn="tl" flip="none" tx="50800" sx="85000" ty="0" sy="85000"/>
            </a:blipFill>
            <a:ln>
              <a:noFill/>
            </a:ln>
          </p:spPr>
          <p:txBody>
            <a:bodyPr anchorCtr="0" anchor="ctr" bIns="91425" lIns="91425" rIns="91425" tIns="91425">
              <a:noAutofit/>
            </a:bodyPr>
            <a:lstStyle/>
            <a:p>
              <a:pPr>
                <a:spcBef>
                  <a:spcPts val="0"/>
                </a:spcBef>
                <a:buNone/>
              </a:pPr>
              <a:r>
                <a:t/>
              </a:r>
              <a:endParaRPr/>
            </a:p>
          </p:txBody>
        </p:sp>
        <p:sp>
          <p:nvSpPr>
            <p:cNvPr id="259" name="Shape 259"/>
            <p:cNvSpPr/>
            <p:nvPr/>
          </p:nvSpPr>
          <p:spPr>
            <a:xfrm>
              <a:off x="11396488" y="6230844"/>
              <a:ext cx="478576" cy="478578"/>
            </a:xfrm>
            <a:prstGeom prst="ellipse">
              <a:avLst/>
            </a:prstGeom>
            <a:noFill/>
            <a:ln cap="flat" w="12700">
              <a:solidFill>
                <a:srgbClr val="FFFFFF"/>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grpSp>
      <p:sp>
        <p:nvSpPr>
          <p:cNvPr id="260" name="Shape 260"/>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261" name="Shape 261"/>
        <p:cNvGrpSpPr/>
        <p:nvPr/>
      </p:nvGrpSpPr>
      <p:grpSpPr>
        <a:xfrm>
          <a:off x="0" y="0"/>
          <a:ext cx="0" cy="0"/>
          <a:chOff x="0" y="0"/>
          <a:chExt cx="0" cy="0"/>
        </a:xfrm>
      </p:grpSpPr>
      <p:sp>
        <p:nvSpPr>
          <p:cNvPr id="262" name="Shape 262"/>
          <p:cNvSpPr txBox="1"/>
          <p:nvPr>
            <p:ph type="title"/>
          </p:nvPr>
        </p:nvSpPr>
        <p:spPr>
          <a:xfrm>
            <a:off x="1069848" y="484631"/>
            <a:ext cx="10058399" cy="1609344"/>
          </a:xfrm>
          <a:prstGeom prst="rect">
            <a:avLst/>
          </a:prstGeom>
          <a:noFill/>
          <a:ln>
            <a:noFill/>
          </a:ln>
        </p:spPr>
        <p:txBody>
          <a:bodyPr anchorCtr="0" anchor="ctr" bIns="91425" lIns="91425" rIns="91425" tIns="91425"/>
          <a:lstStyle>
            <a:lvl1pPr rtl="0" algn="l">
              <a:lnSpc>
                <a:spcPct val="90000"/>
              </a:lnSpc>
              <a:spcBef>
                <a:spcPts val="0"/>
              </a:spcBef>
              <a:buFont typeface="Georg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63" name="Shape 263"/>
          <p:cNvSpPr txBox="1"/>
          <p:nvPr>
            <p:ph idx="1" type="body"/>
          </p:nvPr>
        </p:nvSpPr>
        <p:spPr>
          <a:xfrm rot="5400000">
            <a:off x="4073651" y="-882395"/>
            <a:ext cx="4050791" cy="10058399"/>
          </a:xfrm>
          <a:prstGeom prst="rect">
            <a:avLst/>
          </a:prstGeom>
          <a:noFill/>
          <a:ln>
            <a:noFill/>
          </a:ln>
        </p:spPr>
        <p:txBody>
          <a:bodyPr anchorCtr="0" anchor="t" bIns="91425" lIns="91425" rIns="91425" tIns="91425"/>
          <a:lstStyle>
            <a:lvl1pPr indent="-74929" marL="182880" rtl="0" algn="l">
              <a:lnSpc>
                <a:spcPct val="90000"/>
              </a:lnSpc>
              <a:spcBef>
                <a:spcPts val="1200"/>
              </a:spcBef>
              <a:buClr>
                <a:srgbClr val="3F762A"/>
              </a:buClr>
              <a:buFont typeface="Noto Symbol"/>
              <a:buChar char="▪"/>
              <a:defRPr/>
            </a:lvl1pPr>
            <a:lvl2pPr indent="-93345" marL="457200" rtl="0" algn="l">
              <a:lnSpc>
                <a:spcPct val="90000"/>
              </a:lnSpc>
              <a:spcBef>
                <a:spcPts val="400"/>
              </a:spcBef>
              <a:spcAft>
                <a:spcPts val="200"/>
              </a:spcAft>
              <a:buClr>
                <a:srgbClr val="3F762A"/>
              </a:buClr>
              <a:buFont typeface="Noto Symbol"/>
              <a:buChar char="▪"/>
              <a:defRPr/>
            </a:lvl2pPr>
            <a:lvl3pPr indent="-99059" marL="731520" rtl="0" algn="l">
              <a:lnSpc>
                <a:spcPct val="90000"/>
              </a:lnSpc>
              <a:spcBef>
                <a:spcPts val="400"/>
              </a:spcBef>
              <a:spcAft>
                <a:spcPts val="200"/>
              </a:spcAft>
              <a:buClr>
                <a:srgbClr val="3F762A"/>
              </a:buClr>
              <a:buFont typeface="Noto Symbol"/>
              <a:buChar char="▪"/>
              <a:defRPr/>
            </a:lvl3pPr>
            <a:lvl4pPr indent="-106679" marL="1005839" rtl="0" algn="l">
              <a:lnSpc>
                <a:spcPct val="90000"/>
              </a:lnSpc>
              <a:spcBef>
                <a:spcPts val="400"/>
              </a:spcBef>
              <a:spcAft>
                <a:spcPts val="200"/>
              </a:spcAft>
              <a:buClr>
                <a:srgbClr val="3F762A"/>
              </a:buClr>
              <a:buFont typeface="Noto Symbol"/>
              <a:buChar char="▪"/>
              <a:defRPr/>
            </a:lvl4pPr>
            <a:lvl5pPr indent="-101600" marL="1280160" rtl="0" algn="l">
              <a:lnSpc>
                <a:spcPct val="90000"/>
              </a:lnSpc>
              <a:spcBef>
                <a:spcPts val="400"/>
              </a:spcBef>
              <a:spcAft>
                <a:spcPts val="200"/>
              </a:spcAft>
              <a:buClr>
                <a:srgbClr val="3F762A"/>
              </a:buClr>
              <a:buFont typeface="Noto Symbol"/>
              <a:buChar char="▪"/>
              <a:defRPr/>
            </a:lvl5pPr>
            <a:lvl6pPr indent="-154739" marL="1600000" rtl="0" algn="l">
              <a:lnSpc>
                <a:spcPct val="90000"/>
              </a:lnSpc>
              <a:spcBef>
                <a:spcPts val="400"/>
              </a:spcBef>
              <a:spcAft>
                <a:spcPts val="200"/>
              </a:spcAft>
              <a:buClr>
                <a:srgbClr val="3F762A"/>
              </a:buClr>
              <a:buFont typeface="Noto Symbol"/>
              <a:buChar char="▪"/>
              <a:defRPr/>
            </a:lvl6pPr>
            <a:lvl7pPr indent="-149939" marL="1899999" rtl="0" algn="l">
              <a:lnSpc>
                <a:spcPct val="90000"/>
              </a:lnSpc>
              <a:spcBef>
                <a:spcPts val="400"/>
              </a:spcBef>
              <a:spcAft>
                <a:spcPts val="200"/>
              </a:spcAft>
              <a:buClr>
                <a:srgbClr val="3F762A"/>
              </a:buClr>
              <a:buFont typeface="Noto Symbol"/>
              <a:buChar char="▪"/>
              <a:defRPr/>
            </a:lvl7pPr>
            <a:lvl8pPr indent="-145139" marL="2200000" rtl="0" algn="l">
              <a:lnSpc>
                <a:spcPct val="90000"/>
              </a:lnSpc>
              <a:spcBef>
                <a:spcPts val="400"/>
              </a:spcBef>
              <a:spcAft>
                <a:spcPts val="200"/>
              </a:spcAft>
              <a:buClr>
                <a:srgbClr val="3F762A"/>
              </a:buClr>
              <a:buFont typeface="Noto Symbol"/>
              <a:buChar char="▪"/>
              <a:defRPr/>
            </a:lvl8pPr>
            <a:lvl9pPr indent="-153039" marL="2500000" rtl="0" algn="l">
              <a:lnSpc>
                <a:spcPct val="90000"/>
              </a:lnSpc>
              <a:spcBef>
                <a:spcPts val="400"/>
              </a:spcBef>
              <a:spcAft>
                <a:spcPts val="200"/>
              </a:spcAft>
              <a:buClr>
                <a:srgbClr val="3F762A"/>
              </a:buClr>
              <a:buFont typeface="Noto Symbol"/>
              <a:buChar char="▪"/>
              <a:defRPr/>
            </a:lvl9pPr>
          </a:lstStyle>
          <a:p/>
        </p:txBody>
      </p:sp>
      <p:sp>
        <p:nvSpPr>
          <p:cNvPr id="264" name="Shape 264"/>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65" name="Shape 265"/>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66" name="Shape 266"/>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267" name="Shape 267"/>
        <p:cNvGrpSpPr/>
        <p:nvPr/>
      </p:nvGrpSpPr>
      <p:grpSpPr>
        <a:xfrm>
          <a:off x="0" y="0"/>
          <a:ext cx="0" cy="0"/>
          <a:chOff x="0" y="0"/>
          <a:chExt cx="0" cy="0"/>
        </a:xfrm>
      </p:grpSpPr>
      <p:sp>
        <p:nvSpPr>
          <p:cNvPr id="268" name="Shape 268"/>
          <p:cNvSpPr txBox="1"/>
          <p:nvPr>
            <p:ph type="title"/>
          </p:nvPr>
        </p:nvSpPr>
        <p:spPr>
          <a:xfrm rot="5400000">
            <a:off x="7181849" y="2076450"/>
            <a:ext cx="5638800" cy="2552699"/>
          </a:xfrm>
          <a:prstGeom prst="rect">
            <a:avLst/>
          </a:prstGeom>
          <a:noFill/>
          <a:ln>
            <a:noFill/>
          </a:ln>
        </p:spPr>
        <p:txBody>
          <a:bodyPr anchorCtr="0" anchor="ctr" bIns="91425" lIns="91425" rIns="91425" tIns="91425"/>
          <a:lstStyle>
            <a:lvl1pPr rtl="0" algn="l">
              <a:lnSpc>
                <a:spcPct val="90000"/>
              </a:lnSpc>
              <a:spcBef>
                <a:spcPts val="0"/>
              </a:spcBef>
              <a:buFont typeface="Georgi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69" name="Shape 269"/>
          <p:cNvSpPr txBox="1"/>
          <p:nvPr>
            <p:ph idx="1" type="body"/>
          </p:nvPr>
        </p:nvSpPr>
        <p:spPr>
          <a:xfrm rot="5400000">
            <a:off x="2000249" y="-400049"/>
            <a:ext cx="5638800" cy="7505699"/>
          </a:xfrm>
          <a:prstGeom prst="rect">
            <a:avLst/>
          </a:prstGeom>
          <a:noFill/>
          <a:ln>
            <a:noFill/>
          </a:ln>
        </p:spPr>
        <p:txBody>
          <a:bodyPr anchorCtr="0" anchor="t" bIns="91425" lIns="91425" rIns="91425" tIns="91425"/>
          <a:lstStyle>
            <a:lvl1pPr indent="-74929" marL="182880" rtl="0" algn="l">
              <a:lnSpc>
                <a:spcPct val="90000"/>
              </a:lnSpc>
              <a:spcBef>
                <a:spcPts val="1200"/>
              </a:spcBef>
              <a:buClr>
                <a:srgbClr val="3F762A"/>
              </a:buClr>
              <a:buFont typeface="Noto Symbol"/>
              <a:buChar char="▪"/>
              <a:defRPr/>
            </a:lvl1pPr>
            <a:lvl2pPr indent="-93345" marL="457200" rtl="0" algn="l">
              <a:lnSpc>
                <a:spcPct val="90000"/>
              </a:lnSpc>
              <a:spcBef>
                <a:spcPts val="400"/>
              </a:spcBef>
              <a:spcAft>
                <a:spcPts val="200"/>
              </a:spcAft>
              <a:buClr>
                <a:srgbClr val="3F762A"/>
              </a:buClr>
              <a:buFont typeface="Noto Symbol"/>
              <a:buChar char="▪"/>
              <a:defRPr/>
            </a:lvl2pPr>
            <a:lvl3pPr indent="-99059" marL="731520" rtl="0" algn="l">
              <a:lnSpc>
                <a:spcPct val="90000"/>
              </a:lnSpc>
              <a:spcBef>
                <a:spcPts val="400"/>
              </a:spcBef>
              <a:spcAft>
                <a:spcPts val="200"/>
              </a:spcAft>
              <a:buClr>
                <a:srgbClr val="3F762A"/>
              </a:buClr>
              <a:buFont typeface="Noto Symbol"/>
              <a:buChar char="▪"/>
              <a:defRPr/>
            </a:lvl3pPr>
            <a:lvl4pPr indent="-106679" marL="1005839" rtl="0" algn="l">
              <a:lnSpc>
                <a:spcPct val="90000"/>
              </a:lnSpc>
              <a:spcBef>
                <a:spcPts val="400"/>
              </a:spcBef>
              <a:spcAft>
                <a:spcPts val="200"/>
              </a:spcAft>
              <a:buClr>
                <a:srgbClr val="3F762A"/>
              </a:buClr>
              <a:buFont typeface="Noto Symbol"/>
              <a:buChar char="▪"/>
              <a:defRPr/>
            </a:lvl4pPr>
            <a:lvl5pPr indent="-101600" marL="1280160" rtl="0" algn="l">
              <a:lnSpc>
                <a:spcPct val="90000"/>
              </a:lnSpc>
              <a:spcBef>
                <a:spcPts val="400"/>
              </a:spcBef>
              <a:spcAft>
                <a:spcPts val="200"/>
              </a:spcAft>
              <a:buClr>
                <a:srgbClr val="3F762A"/>
              </a:buClr>
              <a:buFont typeface="Noto Symbol"/>
              <a:buChar char="▪"/>
              <a:defRPr/>
            </a:lvl5pPr>
            <a:lvl6pPr indent="-154739" marL="1600000" rtl="0" algn="l">
              <a:lnSpc>
                <a:spcPct val="90000"/>
              </a:lnSpc>
              <a:spcBef>
                <a:spcPts val="400"/>
              </a:spcBef>
              <a:spcAft>
                <a:spcPts val="200"/>
              </a:spcAft>
              <a:buClr>
                <a:srgbClr val="3F762A"/>
              </a:buClr>
              <a:buFont typeface="Noto Symbol"/>
              <a:buChar char="▪"/>
              <a:defRPr/>
            </a:lvl6pPr>
            <a:lvl7pPr indent="-149939" marL="1899999" rtl="0" algn="l">
              <a:lnSpc>
                <a:spcPct val="90000"/>
              </a:lnSpc>
              <a:spcBef>
                <a:spcPts val="400"/>
              </a:spcBef>
              <a:spcAft>
                <a:spcPts val="200"/>
              </a:spcAft>
              <a:buClr>
                <a:srgbClr val="3F762A"/>
              </a:buClr>
              <a:buFont typeface="Noto Symbol"/>
              <a:buChar char="▪"/>
              <a:defRPr/>
            </a:lvl7pPr>
            <a:lvl8pPr indent="-145139" marL="2200000" rtl="0" algn="l">
              <a:lnSpc>
                <a:spcPct val="90000"/>
              </a:lnSpc>
              <a:spcBef>
                <a:spcPts val="400"/>
              </a:spcBef>
              <a:spcAft>
                <a:spcPts val="200"/>
              </a:spcAft>
              <a:buClr>
                <a:srgbClr val="3F762A"/>
              </a:buClr>
              <a:buFont typeface="Noto Symbol"/>
              <a:buChar char="▪"/>
              <a:defRPr/>
            </a:lvl8pPr>
            <a:lvl9pPr indent="-153039" marL="2500000" rtl="0" algn="l">
              <a:lnSpc>
                <a:spcPct val="90000"/>
              </a:lnSpc>
              <a:spcBef>
                <a:spcPts val="400"/>
              </a:spcBef>
              <a:spcAft>
                <a:spcPts val="200"/>
              </a:spcAft>
              <a:buClr>
                <a:srgbClr val="3F762A"/>
              </a:buClr>
              <a:buFont typeface="Noto Symbol"/>
              <a:buChar char="▪"/>
              <a:defRPr/>
            </a:lvl9pPr>
          </a:lstStyle>
          <a:p/>
        </p:txBody>
      </p:sp>
      <p:sp>
        <p:nvSpPr>
          <p:cNvPr id="270" name="Shape 270"/>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71" name="Shape 271"/>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72" name="Shape 272"/>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32" name="Shape 32"/>
        <p:cNvGrpSpPr/>
        <p:nvPr/>
      </p:nvGrpSpPr>
      <p:grpSpPr>
        <a:xfrm>
          <a:off x="0" y="0"/>
          <a:ext cx="0" cy="0"/>
          <a:chOff x="0" y="0"/>
          <a:chExt cx="0" cy="0"/>
        </a:xfrm>
      </p:grpSpPr>
      <p:sp>
        <p:nvSpPr>
          <p:cNvPr id="33" name="Shape 33"/>
          <p:cNvSpPr txBox="1"/>
          <p:nvPr>
            <p:ph type="title"/>
          </p:nvPr>
        </p:nvSpPr>
        <p:spPr>
          <a:xfrm>
            <a:off x="838200" y="365125"/>
            <a:ext cx="10515599" cy="1325562"/>
          </a:xfrm>
          <a:prstGeom prst="rect">
            <a:avLst/>
          </a:prstGeom>
          <a:noFill/>
          <a:ln>
            <a:noFill/>
          </a:ln>
        </p:spPr>
        <p:txBody>
          <a:bodyPr anchorCtr="0" anchor="ctr" bIns="91425" lIns="91425" rIns="91425" tIns="91425"/>
          <a:lstStyle>
            <a:lvl1pPr rtl="0" algn="l">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4" name="Shape 34"/>
          <p:cNvSpPr txBox="1"/>
          <p:nvPr>
            <p:ph idx="1" type="body"/>
          </p:nvPr>
        </p:nvSpPr>
        <p:spPr>
          <a:xfrm>
            <a:off x="838200" y="1825625"/>
            <a:ext cx="5181600" cy="4351338"/>
          </a:xfrm>
          <a:prstGeom prst="rect">
            <a:avLst/>
          </a:prstGeom>
          <a:noFill/>
          <a:ln>
            <a:noFill/>
          </a:ln>
        </p:spPr>
        <p:txBody>
          <a:bodyPr anchorCtr="0" anchor="t" bIns="91425" lIns="91425" rIns="91425" tIns="91425"/>
          <a:lstStyle>
            <a:lvl1pPr indent="-50800" marL="228600" rtl="0" algn="l">
              <a:lnSpc>
                <a:spcPct val="90000"/>
              </a:lnSpc>
              <a:spcBef>
                <a:spcPts val="1000"/>
              </a:spcBef>
              <a:buClr>
                <a:schemeClr val="dk1"/>
              </a:buClr>
              <a:buFont typeface="Arial"/>
              <a:buChar char="•"/>
              <a:defRPr/>
            </a:lvl1pPr>
            <a:lvl2pPr indent="-76200" marL="685800" rtl="0" algn="l">
              <a:lnSpc>
                <a:spcPct val="90000"/>
              </a:lnSpc>
              <a:spcBef>
                <a:spcPts val="500"/>
              </a:spcBef>
              <a:buClr>
                <a:schemeClr val="dk1"/>
              </a:buClr>
              <a:buFont typeface="Arial"/>
              <a:buChar char="•"/>
              <a:defRPr/>
            </a:lvl2pPr>
            <a:lvl3pPr indent="-101600" marL="1143000" rtl="0" algn="l">
              <a:lnSpc>
                <a:spcPct val="90000"/>
              </a:lnSpc>
              <a:spcBef>
                <a:spcPts val="500"/>
              </a:spcBef>
              <a:buClr>
                <a:schemeClr val="dk1"/>
              </a:buClr>
              <a:buFont typeface="Arial"/>
              <a:buChar char="•"/>
              <a:defRPr/>
            </a:lvl3pPr>
            <a:lvl4pPr indent="-114300" marL="1600200" rtl="0" algn="l">
              <a:lnSpc>
                <a:spcPct val="90000"/>
              </a:lnSpc>
              <a:spcBef>
                <a:spcPts val="500"/>
              </a:spcBef>
              <a:buClr>
                <a:schemeClr val="dk1"/>
              </a:buClr>
              <a:buFont typeface="Arial"/>
              <a:buChar char="•"/>
              <a:defRPr/>
            </a:lvl4pPr>
            <a:lvl5pPr indent="-114300" marL="2057400" rtl="0" algn="l">
              <a:lnSpc>
                <a:spcPct val="90000"/>
              </a:lnSpc>
              <a:spcBef>
                <a:spcPts val="500"/>
              </a:spcBef>
              <a:buClr>
                <a:schemeClr val="dk1"/>
              </a:buClr>
              <a:buFont typeface="Arial"/>
              <a:buChar char="•"/>
              <a:defRPr/>
            </a:lvl5pPr>
            <a:lvl6pPr indent="-114300" marL="2514600" rtl="0" algn="l">
              <a:lnSpc>
                <a:spcPct val="90000"/>
              </a:lnSpc>
              <a:spcBef>
                <a:spcPts val="500"/>
              </a:spcBef>
              <a:buClr>
                <a:schemeClr val="dk1"/>
              </a:buClr>
              <a:buFont typeface="Arial"/>
              <a:buChar char="•"/>
              <a:defRPr/>
            </a:lvl6pPr>
            <a:lvl7pPr indent="-114300" marL="2971800" rtl="0" algn="l">
              <a:lnSpc>
                <a:spcPct val="90000"/>
              </a:lnSpc>
              <a:spcBef>
                <a:spcPts val="500"/>
              </a:spcBef>
              <a:buClr>
                <a:schemeClr val="dk1"/>
              </a:buClr>
              <a:buFont typeface="Arial"/>
              <a:buChar char="•"/>
              <a:defRPr/>
            </a:lvl7pPr>
            <a:lvl8pPr indent="-114300" marL="3429000" rtl="0" algn="l">
              <a:lnSpc>
                <a:spcPct val="90000"/>
              </a:lnSpc>
              <a:spcBef>
                <a:spcPts val="500"/>
              </a:spcBef>
              <a:buClr>
                <a:schemeClr val="dk1"/>
              </a:buClr>
              <a:buFont typeface="Arial"/>
              <a:buChar char="•"/>
              <a:defRPr/>
            </a:lvl8pPr>
            <a:lvl9pPr indent="-114300" marL="3886200" rtl="0" algn="l">
              <a:lnSpc>
                <a:spcPct val="90000"/>
              </a:lnSpc>
              <a:spcBef>
                <a:spcPts val="500"/>
              </a:spcBef>
              <a:buClr>
                <a:schemeClr val="dk1"/>
              </a:buClr>
              <a:buFont typeface="Arial"/>
              <a:buChar char="•"/>
              <a:defRPr/>
            </a:lvl9pPr>
          </a:lstStyle>
          <a:p/>
        </p:txBody>
      </p:sp>
      <p:sp>
        <p:nvSpPr>
          <p:cNvPr id="35" name="Shape 35"/>
          <p:cNvSpPr txBox="1"/>
          <p:nvPr>
            <p:ph idx="2" type="body"/>
          </p:nvPr>
        </p:nvSpPr>
        <p:spPr>
          <a:xfrm>
            <a:off x="6172200" y="1825625"/>
            <a:ext cx="5181600" cy="4351338"/>
          </a:xfrm>
          <a:prstGeom prst="rect">
            <a:avLst/>
          </a:prstGeom>
          <a:noFill/>
          <a:ln>
            <a:noFill/>
          </a:ln>
        </p:spPr>
        <p:txBody>
          <a:bodyPr anchorCtr="0" anchor="t" bIns="91425" lIns="91425" rIns="91425" tIns="91425"/>
          <a:lstStyle>
            <a:lvl1pPr indent="-50800" marL="228600" rtl="0" algn="l">
              <a:lnSpc>
                <a:spcPct val="90000"/>
              </a:lnSpc>
              <a:spcBef>
                <a:spcPts val="1000"/>
              </a:spcBef>
              <a:buClr>
                <a:schemeClr val="dk1"/>
              </a:buClr>
              <a:buFont typeface="Arial"/>
              <a:buChar char="•"/>
              <a:defRPr/>
            </a:lvl1pPr>
            <a:lvl2pPr indent="-76200" marL="685800" rtl="0" algn="l">
              <a:lnSpc>
                <a:spcPct val="90000"/>
              </a:lnSpc>
              <a:spcBef>
                <a:spcPts val="500"/>
              </a:spcBef>
              <a:buClr>
                <a:schemeClr val="dk1"/>
              </a:buClr>
              <a:buFont typeface="Arial"/>
              <a:buChar char="•"/>
              <a:defRPr/>
            </a:lvl2pPr>
            <a:lvl3pPr indent="-101600" marL="1143000" rtl="0" algn="l">
              <a:lnSpc>
                <a:spcPct val="90000"/>
              </a:lnSpc>
              <a:spcBef>
                <a:spcPts val="500"/>
              </a:spcBef>
              <a:buClr>
                <a:schemeClr val="dk1"/>
              </a:buClr>
              <a:buFont typeface="Arial"/>
              <a:buChar char="•"/>
              <a:defRPr/>
            </a:lvl3pPr>
            <a:lvl4pPr indent="-114300" marL="1600200" rtl="0" algn="l">
              <a:lnSpc>
                <a:spcPct val="90000"/>
              </a:lnSpc>
              <a:spcBef>
                <a:spcPts val="500"/>
              </a:spcBef>
              <a:buClr>
                <a:schemeClr val="dk1"/>
              </a:buClr>
              <a:buFont typeface="Arial"/>
              <a:buChar char="•"/>
              <a:defRPr/>
            </a:lvl4pPr>
            <a:lvl5pPr indent="-114300" marL="2057400" rtl="0" algn="l">
              <a:lnSpc>
                <a:spcPct val="90000"/>
              </a:lnSpc>
              <a:spcBef>
                <a:spcPts val="500"/>
              </a:spcBef>
              <a:buClr>
                <a:schemeClr val="dk1"/>
              </a:buClr>
              <a:buFont typeface="Arial"/>
              <a:buChar char="•"/>
              <a:defRPr/>
            </a:lvl5pPr>
            <a:lvl6pPr indent="-114300" marL="2514600" rtl="0" algn="l">
              <a:lnSpc>
                <a:spcPct val="90000"/>
              </a:lnSpc>
              <a:spcBef>
                <a:spcPts val="500"/>
              </a:spcBef>
              <a:buClr>
                <a:schemeClr val="dk1"/>
              </a:buClr>
              <a:buFont typeface="Arial"/>
              <a:buChar char="•"/>
              <a:defRPr/>
            </a:lvl6pPr>
            <a:lvl7pPr indent="-114300" marL="2971800" rtl="0" algn="l">
              <a:lnSpc>
                <a:spcPct val="90000"/>
              </a:lnSpc>
              <a:spcBef>
                <a:spcPts val="500"/>
              </a:spcBef>
              <a:buClr>
                <a:schemeClr val="dk1"/>
              </a:buClr>
              <a:buFont typeface="Arial"/>
              <a:buChar char="•"/>
              <a:defRPr/>
            </a:lvl7pPr>
            <a:lvl8pPr indent="-114300" marL="3429000" rtl="0" algn="l">
              <a:lnSpc>
                <a:spcPct val="90000"/>
              </a:lnSpc>
              <a:spcBef>
                <a:spcPts val="500"/>
              </a:spcBef>
              <a:buClr>
                <a:schemeClr val="dk1"/>
              </a:buClr>
              <a:buFont typeface="Arial"/>
              <a:buChar char="•"/>
              <a:defRPr/>
            </a:lvl8pPr>
            <a:lvl9pPr indent="-114300" marL="3886200" rtl="0" algn="l">
              <a:lnSpc>
                <a:spcPct val="90000"/>
              </a:lnSpc>
              <a:spcBef>
                <a:spcPts val="500"/>
              </a:spcBef>
              <a:buClr>
                <a:schemeClr val="dk1"/>
              </a:buClr>
              <a:buFont typeface="Arial"/>
              <a:buChar char="•"/>
              <a:defRPr/>
            </a:lvl9pPr>
          </a:lstStyle>
          <a:p/>
        </p:txBody>
      </p:sp>
      <p:sp>
        <p:nvSpPr>
          <p:cNvPr id="36" name="Shape 36"/>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7" name="Shape 37"/>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8" name="Shape 38"/>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39" name="Shape 39"/>
        <p:cNvGrpSpPr/>
        <p:nvPr/>
      </p:nvGrpSpPr>
      <p:grpSpPr>
        <a:xfrm>
          <a:off x="0" y="0"/>
          <a:ext cx="0" cy="0"/>
          <a:chOff x="0" y="0"/>
          <a:chExt cx="0" cy="0"/>
        </a:xfrm>
      </p:grpSpPr>
      <p:sp>
        <p:nvSpPr>
          <p:cNvPr id="40" name="Shape 40"/>
          <p:cNvSpPr txBox="1"/>
          <p:nvPr>
            <p:ph type="title"/>
          </p:nvPr>
        </p:nvSpPr>
        <p:spPr>
          <a:xfrm>
            <a:off x="839787" y="365125"/>
            <a:ext cx="10515599" cy="1325562"/>
          </a:xfrm>
          <a:prstGeom prst="rect">
            <a:avLst/>
          </a:prstGeom>
          <a:noFill/>
          <a:ln>
            <a:noFill/>
          </a:ln>
        </p:spPr>
        <p:txBody>
          <a:bodyPr anchorCtr="0" anchor="ctr" bIns="91425" lIns="91425" rIns="91425" tIns="91425"/>
          <a:lstStyle>
            <a:lvl1pPr rtl="0" algn="l">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1" name="Shape 41"/>
          <p:cNvSpPr txBox="1"/>
          <p:nvPr>
            <p:ph idx="1" type="body"/>
          </p:nvPr>
        </p:nvSpPr>
        <p:spPr>
          <a:xfrm>
            <a:off x="839787" y="1681163"/>
            <a:ext cx="5157787" cy="823912"/>
          </a:xfrm>
          <a:prstGeom prst="rect">
            <a:avLst/>
          </a:prstGeom>
          <a:noFill/>
          <a:ln>
            <a:noFill/>
          </a:ln>
        </p:spPr>
        <p:txBody>
          <a:bodyPr anchorCtr="0" anchor="b" bIns="91425" lIns="91425" rIns="91425" tIns="91425"/>
          <a:lstStyle>
            <a:lvl1pPr indent="0" marL="0" rtl="0">
              <a:spcBef>
                <a:spcPts val="0"/>
              </a:spcBef>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42" name="Shape 42"/>
          <p:cNvSpPr txBox="1"/>
          <p:nvPr>
            <p:ph idx="2" type="body"/>
          </p:nvPr>
        </p:nvSpPr>
        <p:spPr>
          <a:xfrm>
            <a:off x="839787" y="2505075"/>
            <a:ext cx="5157787" cy="3684588"/>
          </a:xfrm>
          <a:prstGeom prst="rect">
            <a:avLst/>
          </a:prstGeom>
          <a:noFill/>
          <a:ln>
            <a:noFill/>
          </a:ln>
        </p:spPr>
        <p:txBody>
          <a:bodyPr anchorCtr="0" anchor="t" bIns="91425" lIns="91425" rIns="91425" tIns="91425"/>
          <a:lstStyle>
            <a:lvl1pPr indent="-50800" marL="228600" rtl="0" algn="l">
              <a:lnSpc>
                <a:spcPct val="90000"/>
              </a:lnSpc>
              <a:spcBef>
                <a:spcPts val="1000"/>
              </a:spcBef>
              <a:buClr>
                <a:schemeClr val="dk1"/>
              </a:buClr>
              <a:buFont typeface="Arial"/>
              <a:buChar char="•"/>
              <a:defRPr/>
            </a:lvl1pPr>
            <a:lvl2pPr indent="-76200" marL="685800" rtl="0" algn="l">
              <a:lnSpc>
                <a:spcPct val="90000"/>
              </a:lnSpc>
              <a:spcBef>
                <a:spcPts val="500"/>
              </a:spcBef>
              <a:buClr>
                <a:schemeClr val="dk1"/>
              </a:buClr>
              <a:buFont typeface="Arial"/>
              <a:buChar char="•"/>
              <a:defRPr/>
            </a:lvl2pPr>
            <a:lvl3pPr indent="-101600" marL="1143000" rtl="0" algn="l">
              <a:lnSpc>
                <a:spcPct val="90000"/>
              </a:lnSpc>
              <a:spcBef>
                <a:spcPts val="500"/>
              </a:spcBef>
              <a:buClr>
                <a:schemeClr val="dk1"/>
              </a:buClr>
              <a:buFont typeface="Arial"/>
              <a:buChar char="•"/>
              <a:defRPr/>
            </a:lvl3pPr>
            <a:lvl4pPr indent="-114300" marL="1600200" rtl="0" algn="l">
              <a:lnSpc>
                <a:spcPct val="90000"/>
              </a:lnSpc>
              <a:spcBef>
                <a:spcPts val="500"/>
              </a:spcBef>
              <a:buClr>
                <a:schemeClr val="dk1"/>
              </a:buClr>
              <a:buFont typeface="Arial"/>
              <a:buChar char="•"/>
              <a:defRPr/>
            </a:lvl4pPr>
            <a:lvl5pPr indent="-114300" marL="2057400" rtl="0" algn="l">
              <a:lnSpc>
                <a:spcPct val="90000"/>
              </a:lnSpc>
              <a:spcBef>
                <a:spcPts val="500"/>
              </a:spcBef>
              <a:buClr>
                <a:schemeClr val="dk1"/>
              </a:buClr>
              <a:buFont typeface="Arial"/>
              <a:buChar char="•"/>
              <a:defRPr/>
            </a:lvl5pPr>
            <a:lvl6pPr indent="-114300" marL="2514600" rtl="0" algn="l">
              <a:lnSpc>
                <a:spcPct val="90000"/>
              </a:lnSpc>
              <a:spcBef>
                <a:spcPts val="500"/>
              </a:spcBef>
              <a:buClr>
                <a:schemeClr val="dk1"/>
              </a:buClr>
              <a:buFont typeface="Arial"/>
              <a:buChar char="•"/>
              <a:defRPr/>
            </a:lvl6pPr>
            <a:lvl7pPr indent="-114300" marL="2971800" rtl="0" algn="l">
              <a:lnSpc>
                <a:spcPct val="90000"/>
              </a:lnSpc>
              <a:spcBef>
                <a:spcPts val="500"/>
              </a:spcBef>
              <a:buClr>
                <a:schemeClr val="dk1"/>
              </a:buClr>
              <a:buFont typeface="Arial"/>
              <a:buChar char="•"/>
              <a:defRPr/>
            </a:lvl7pPr>
            <a:lvl8pPr indent="-114300" marL="3429000" rtl="0" algn="l">
              <a:lnSpc>
                <a:spcPct val="90000"/>
              </a:lnSpc>
              <a:spcBef>
                <a:spcPts val="500"/>
              </a:spcBef>
              <a:buClr>
                <a:schemeClr val="dk1"/>
              </a:buClr>
              <a:buFont typeface="Arial"/>
              <a:buChar char="•"/>
              <a:defRPr/>
            </a:lvl8pPr>
            <a:lvl9pPr indent="-114300" marL="3886200" rtl="0" algn="l">
              <a:lnSpc>
                <a:spcPct val="90000"/>
              </a:lnSpc>
              <a:spcBef>
                <a:spcPts val="500"/>
              </a:spcBef>
              <a:buClr>
                <a:schemeClr val="dk1"/>
              </a:buClr>
              <a:buFont typeface="Arial"/>
              <a:buChar char="•"/>
              <a:defRPr/>
            </a:lvl9pPr>
          </a:lstStyle>
          <a:p/>
        </p:txBody>
      </p:sp>
      <p:sp>
        <p:nvSpPr>
          <p:cNvPr id="43" name="Shape 43"/>
          <p:cNvSpPr txBox="1"/>
          <p:nvPr>
            <p:ph idx="3" type="body"/>
          </p:nvPr>
        </p:nvSpPr>
        <p:spPr>
          <a:xfrm>
            <a:off x="6172200" y="1681163"/>
            <a:ext cx="5183187" cy="823912"/>
          </a:xfrm>
          <a:prstGeom prst="rect">
            <a:avLst/>
          </a:prstGeom>
          <a:noFill/>
          <a:ln>
            <a:noFill/>
          </a:ln>
        </p:spPr>
        <p:txBody>
          <a:bodyPr anchorCtr="0" anchor="b" bIns="91425" lIns="91425" rIns="91425" tIns="91425"/>
          <a:lstStyle>
            <a:lvl1pPr indent="0" marL="0" rtl="0">
              <a:spcBef>
                <a:spcPts val="0"/>
              </a:spcBef>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44" name="Shape 44"/>
          <p:cNvSpPr txBox="1"/>
          <p:nvPr>
            <p:ph idx="4" type="body"/>
          </p:nvPr>
        </p:nvSpPr>
        <p:spPr>
          <a:xfrm>
            <a:off x="6172200" y="2505075"/>
            <a:ext cx="5183187" cy="3684588"/>
          </a:xfrm>
          <a:prstGeom prst="rect">
            <a:avLst/>
          </a:prstGeom>
          <a:noFill/>
          <a:ln>
            <a:noFill/>
          </a:ln>
        </p:spPr>
        <p:txBody>
          <a:bodyPr anchorCtr="0" anchor="t" bIns="91425" lIns="91425" rIns="91425" tIns="91425"/>
          <a:lstStyle>
            <a:lvl1pPr indent="-50800" marL="228600" rtl="0" algn="l">
              <a:lnSpc>
                <a:spcPct val="90000"/>
              </a:lnSpc>
              <a:spcBef>
                <a:spcPts val="1000"/>
              </a:spcBef>
              <a:buClr>
                <a:schemeClr val="dk1"/>
              </a:buClr>
              <a:buFont typeface="Arial"/>
              <a:buChar char="•"/>
              <a:defRPr/>
            </a:lvl1pPr>
            <a:lvl2pPr indent="-76200" marL="685800" rtl="0" algn="l">
              <a:lnSpc>
                <a:spcPct val="90000"/>
              </a:lnSpc>
              <a:spcBef>
                <a:spcPts val="500"/>
              </a:spcBef>
              <a:buClr>
                <a:schemeClr val="dk1"/>
              </a:buClr>
              <a:buFont typeface="Arial"/>
              <a:buChar char="•"/>
              <a:defRPr/>
            </a:lvl2pPr>
            <a:lvl3pPr indent="-101600" marL="1143000" rtl="0" algn="l">
              <a:lnSpc>
                <a:spcPct val="90000"/>
              </a:lnSpc>
              <a:spcBef>
                <a:spcPts val="500"/>
              </a:spcBef>
              <a:buClr>
                <a:schemeClr val="dk1"/>
              </a:buClr>
              <a:buFont typeface="Arial"/>
              <a:buChar char="•"/>
              <a:defRPr/>
            </a:lvl3pPr>
            <a:lvl4pPr indent="-114300" marL="1600200" rtl="0" algn="l">
              <a:lnSpc>
                <a:spcPct val="90000"/>
              </a:lnSpc>
              <a:spcBef>
                <a:spcPts val="500"/>
              </a:spcBef>
              <a:buClr>
                <a:schemeClr val="dk1"/>
              </a:buClr>
              <a:buFont typeface="Arial"/>
              <a:buChar char="•"/>
              <a:defRPr/>
            </a:lvl4pPr>
            <a:lvl5pPr indent="-114300" marL="2057400" rtl="0" algn="l">
              <a:lnSpc>
                <a:spcPct val="90000"/>
              </a:lnSpc>
              <a:spcBef>
                <a:spcPts val="500"/>
              </a:spcBef>
              <a:buClr>
                <a:schemeClr val="dk1"/>
              </a:buClr>
              <a:buFont typeface="Arial"/>
              <a:buChar char="•"/>
              <a:defRPr/>
            </a:lvl5pPr>
            <a:lvl6pPr indent="-114300" marL="2514600" rtl="0" algn="l">
              <a:lnSpc>
                <a:spcPct val="90000"/>
              </a:lnSpc>
              <a:spcBef>
                <a:spcPts val="500"/>
              </a:spcBef>
              <a:buClr>
                <a:schemeClr val="dk1"/>
              </a:buClr>
              <a:buFont typeface="Arial"/>
              <a:buChar char="•"/>
              <a:defRPr/>
            </a:lvl6pPr>
            <a:lvl7pPr indent="-114300" marL="2971800" rtl="0" algn="l">
              <a:lnSpc>
                <a:spcPct val="90000"/>
              </a:lnSpc>
              <a:spcBef>
                <a:spcPts val="500"/>
              </a:spcBef>
              <a:buClr>
                <a:schemeClr val="dk1"/>
              </a:buClr>
              <a:buFont typeface="Arial"/>
              <a:buChar char="•"/>
              <a:defRPr/>
            </a:lvl7pPr>
            <a:lvl8pPr indent="-114300" marL="3429000" rtl="0" algn="l">
              <a:lnSpc>
                <a:spcPct val="90000"/>
              </a:lnSpc>
              <a:spcBef>
                <a:spcPts val="500"/>
              </a:spcBef>
              <a:buClr>
                <a:schemeClr val="dk1"/>
              </a:buClr>
              <a:buFont typeface="Arial"/>
              <a:buChar char="•"/>
              <a:defRPr/>
            </a:lvl8pPr>
            <a:lvl9pPr indent="-114300" marL="3886200" rtl="0" algn="l">
              <a:lnSpc>
                <a:spcPct val="90000"/>
              </a:lnSpc>
              <a:spcBef>
                <a:spcPts val="500"/>
              </a:spcBef>
              <a:buClr>
                <a:schemeClr val="dk1"/>
              </a:buClr>
              <a:buFont typeface="Arial"/>
              <a:buChar char="•"/>
              <a:defRPr/>
            </a:lvl9pPr>
          </a:lstStyle>
          <a:p/>
        </p:txBody>
      </p:sp>
      <p:sp>
        <p:nvSpPr>
          <p:cNvPr id="45" name="Shape 45"/>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46" name="Shape 46"/>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47" name="Shape 47"/>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8" name="Shape 48"/>
        <p:cNvGrpSpPr/>
        <p:nvPr/>
      </p:nvGrpSpPr>
      <p:grpSpPr>
        <a:xfrm>
          <a:off x="0" y="0"/>
          <a:ext cx="0" cy="0"/>
          <a:chOff x="0" y="0"/>
          <a:chExt cx="0" cy="0"/>
        </a:xfrm>
      </p:grpSpPr>
      <p:sp>
        <p:nvSpPr>
          <p:cNvPr id="49" name="Shape 49"/>
          <p:cNvSpPr txBox="1"/>
          <p:nvPr>
            <p:ph type="title"/>
          </p:nvPr>
        </p:nvSpPr>
        <p:spPr>
          <a:xfrm>
            <a:off x="838200" y="365125"/>
            <a:ext cx="10515599" cy="1325562"/>
          </a:xfrm>
          <a:prstGeom prst="rect">
            <a:avLst/>
          </a:prstGeom>
          <a:noFill/>
          <a:ln>
            <a:noFill/>
          </a:ln>
        </p:spPr>
        <p:txBody>
          <a:bodyPr anchorCtr="0" anchor="ctr" bIns="91425" lIns="91425" rIns="91425" tIns="91425"/>
          <a:lstStyle>
            <a:lvl1pPr rtl="0" algn="l">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0" name="Shape 50"/>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51" name="Shape 51"/>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52" name="Shape 52"/>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3" name="Shape 53"/>
        <p:cNvGrpSpPr/>
        <p:nvPr/>
      </p:nvGrpSpPr>
      <p:grpSpPr>
        <a:xfrm>
          <a:off x="0" y="0"/>
          <a:ext cx="0" cy="0"/>
          <a:chOff x="0" y="0"/>
          <a:chExt cx="0" cy="0"/>
        </a:xfrm>
      </p:grpSpPr>
      <p:sp>
        <p:nvSpPr>
          <p:cNvPr id="54" name="Shape 54"/>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55" name="Shape 55"/>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56" name="Shape 56"/>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57" name="Shape 57"/>
        <p:cNvGrpSpPr/>
        <p:nvPr/>
      </p:nvGrpSpPr>
      <p:grpSpPr>
        <a:xfrm>
          <a:off x="0" y="0"/>
          <a:ext cx="0" cy="0"/>
          <a:chOff x="0" y="0"/>
          <a:chExt cx="0" cy="0"/>
        </a:xfrm>
      </p:grpSpPr>
      <p:sp>
        <p:nvSpPr>
          <p:cNvPr id="58" name="Shape 58"/>
          <p:cNvSpPr txBox="1"/>
          <p:nvPr>
            <p:ph type="title"/>
          </p:nvPr>
        </p:nvSpPr>
        <p:spPr>
          <a:xfrm>
            <a:off x="839787" y="457200"/>
            <a:ext cx="3932237" cy="1600199"/>
          </a:xfrm>
          <a:prstGeom prst="rect">
            <a:avLst/>
          </a:prstGeom>
          <a:noFill/>
          <a:ln>
            <a:noFill/>
          </a:ln>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9" name="Shape 59"/>
          <p:cNvSpPr txBox="1"/>
          <p:nvPr>
            <p:ph idx="1" type="body"/>
          </p:nvPr>
        </p:nvSpPr>
        <p:spPr>
          <a:xfrm>
            <a:off x="5183187" y="987425"/>
            <a:ext cx="6172199" cy="4873624"/>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60" name="Shape 60"/>
          <p:cNvSpPr txBox="1"/>
          <p:nvPr>
            <p:ph idx="2" type="body"/>
          </p:nvPr>
        </p:nvSpPr>
        <p:spPr>
          <a:xfrm>
            <a:off x="839787" y="2057400"/>
            <a:ext cx="3932237" cy="3811588"/>
          </a:xfrm>
          <a:prstGeom prst="rect">
            <a:avLst/>
          </a:prstGeom>
          <a:noFill/>
          <a:ln>
            <a:noFill/>
          </a:ln>
        </p:spPr>
        <p:txBody>
          <a:bodyPr anchorCtr="0" anchor="t" bIns="91425" lIns="91425" rIns="91425" tIns="91425"/>
          <a:lstStyle>
            <a:lvl1pPr indent="0" marL="0" rtl="0">
              <a:spcBef>
                <a:spcPts val="0"/>
              </a:spcBef>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61" name="Shape 61"/>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62" name="Shape 62"/>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63" name="Shape 63"/>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64" name="Shape 64"/>
        <p:cNvGrpSpPr/>
        <p:nvPr/>
      </p:nvGrpSpPr>
      <p:grpSpPr>
        <a:xfrm>
          <a:off x="0" y="0"/>
          <a:ext cx="0" cy="0"/>
          <a:chOff x="0" y="0"/>
          <a:chExt cx="0" cy="0"/>
        </a:xfrm>
      </p:grpSpPr>
      <p:sp>
        <p:nvSpPr>
          <p:cNvPr id="65" name="Shape 65"/>
          <p:cNvSpPr txBox="1"/>
          <p:nvPr>
            <p:ph type="title"/>
          </p:nvPr>
        </p:nvSpPr>
        <p:spPr>
          <a:xfrm>
            <a:off x="839787" y="457200"/>
            <a:ext cx="3932237" cy="1600199"/>
          </a:xfrm>
          <a:prstGeom prst="rect">
            <a:avLst/>
          </a:prstGeom>
          <a:noFill/>
          <a:ln>
            <a:noFill/>
          </a:ln>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66" name="Shape 66"/>
          <p:cNvSpPr/>
          <p:nvPr>
            <p:ph idx="2" type="pic"/>
          </p:nvPr>
        </p:nvSpPr>
        <p:spPr>
          <a:xfrm>
            <a:off x="5183187" y="987425"/>
            <a:ext cx="6172199" cy="4873624"/>
          </a:xfrm>
          <a:prstGeom prst="rect">
            <a:avLst/>
          </a:prstGeom>
          <a:noFill/>
          <a:ln>
            <a:noFill/>
          </a:ln>
        </p:spPr>
      </p:sp>
      <p:sp>
        <p:nvSpPr>
          <p:cNvPr id="67" name="Shape 67"/>
          <p:cNvSpPr txBox="1"/>
          <p:nvPr>
            <p:ph idx="1" type="body"/>
          </p:nvPr>
        </p:nvSpPr>
        <p:spPr>
          <a:xfrm>
            <a:off x="839787" y="2057400"/>
            <a:ext cx="3932237" cy="3811588"/>
          </a:xfrm>
          <a:prstGeom prst="rect">
            <a:avLst/>
          </a:prstGeom>
          <a:noFill/>
          <a:ln>
            <a:noFill/>
          </a:ln>
        </p:spPr>
        <p:txBody>
          <a:bodyPr anchorCtr="0" anchor="t" bIns="91425" lIns="91425" rIns="91425" tIns="91425"/>
          <a:lstStyle>
            <a:lvl1pPr indent="0" marL="0" rtl="0">
              <a:spcBef>
                <a:spcPts val="0"/>
              </a:spcBef>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68" name="Shape 68"/>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69" name="Shape 69"/>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70" name="Shape 70"/>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Tree>
  </p:cSld>
  <p:clrMapOvr>
    <a:masterClrMapping/>
  </p:clrMapOvr>
</p:sldLayout>
</file>

<file path=ppt/slideMasters/_rels/slideMaster1.xml.rels><?xml version="1.0" encoding="UTF-8" standalone="yes"?><Relationships xmlns="http://schemas.openxmlformats.org/package/2006/relationships"><Relationship Id="rId12" Type="http://schemas.openxmlformats.org/officeDocument/2006/relationships/theme" Target="../theme/theme4.xml"/><Relationship Id="rId2" Type="http://schemas.openxmlformats.org/officeDocument/2006/relationships/slideLayout" Target="../slideLayouts/slideLayout2.xml"/><Relationship Id="rId1" Type="http://schemas.openxmlformats.org/officeDocument/2006/relationships/slideLayout" Target="../slideLayouts/slideLayout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11" Type="http://schemas.openxmlformats.org/officeDocument/2006/relationships/slideLayout" Target="../slideLayouts/slideLayout11.xml"/><Relationship Id="rId3" Type="http://schemas.openxmlformats.org/officeDocument/2006/relationships/slideLayout" Target="../slideLayouts/slideLayout3.xml"/><Relationship Id="rId9" Type="http://schemas.openxmlformats.org/officeDocument/2006/relationships/slideLayout" Target="../slideLayouts/slideLayout9.xml"/><Relationship Id="rId6" Type="http://schemas.openxmlformats.org/officeDocument/2006/relationships/slideLayout" Target="../slideLayouts/slideLayout6.xml"/><Relationship Id="rId5" Type="http://schemas.openxmlformats.org/officeDocument/2006/relationships/slideLayout" Target="../slideLayouts/slideLayout5.xml"/><Relationship Id="rId8" Type="http://schemas.openxmlformats.org/officeDocument/2006/relationships/slideLayout" Target="../slideLayouts/slideLayout8.xml"/><Relationship Id="rId7"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 Type="http://schemas.openxmlformats.org/officeDocument/2006/relationships/slideLayout" Target="../slideLayouts/slideLayout12.xml"/><Relationship Id="rId12" Type="http://schemas.openxmlformats.org/officeDocument/2006/relationships/slideLayout" Target="../slideLayouts/slideLayout22.xml"/><Relationship Id="rId13" Type="http://schemas.openxmlformats.org/officeDocument/2006/relationships/theme" Target="../theme/theme1.xml"/><Relationship Id="rId1" Type="http://schemas.openxmlformats.org/officeDocument/2006/relationships/image" Target="../media/image08.png"/><Relationship Id="rId4" Type="http://schemas.openxmlformats.org/officeDocument/2006/relationships/slideLayout" Target="../slideLayouts/slideLayout14.xml"/><Relationship Id="rId10" Type="http://schemas.openxmlformats.org/officeDocument/2006/relationships/slideLayout" Target="../slideLayouts/slideLayout20.xml"/><Relationship Id="rId3" Type="http://schemas.openxmlformats.org/officeDocument/2006/relationships/slideLayout" Target="../slideLayouts/slideLayout13.xml"/><Relationship Id="rId11" Type="http://schemas.openxmlformats.org/officeDocument/2006/relationships/slideLayout" Target="../slideLayouts/slideLayout21.xml"/><Relationship Id="rId9" Type="http://schemas.openxmlformats.org/officeDocument/2006/relationships/slideLayout" Target="../slideLayouts/slideLayout19.xml"/><Relationship Id="rId6" Type="http://schemas.openxmlformats.org/officeDocument/2006/relationships/slideLayout" Target="../slideLayouts/slideLayout16.xml"/><Relationship Id="rId5" Type="http://schemas.openxmlformats.org/officeDocument/2006/relationships/slideLayout" Target="../slideLayouts/slideLayout15.xml"/><Relationship Id="rId8" Type="http://schemas.openxmlformats.org/officeDocument/2006/relationships/slideLayout" Target="../slideLayouts/slideLayout18.xml"/><Relationship Id="rId7"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2" Type="http://schemas.openxmlformats.org/officeDocument/2006/relationships/slideLayout" Target="../slideLayouts/slideLayout33.xml"/><Relationship Id="rId2" Type="http://schemas.openxmlformats.org/officeDocument/2006/relationships/slideLayout" Target="../slideLayouts/slideLayout23.xml"/><Relationship Id="rId13" Type="http://schemas.openxmlformats.org/officeDocument/2006/relationships/theme" Target="../theme/theme5.xml"/><Relationship Id="rId1" Type="http://schemas.openxmlformats.org/officeDocument/2006/relationships/image" Target="../media/image08.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11" Type="http://schemas.openxmlformats.org/officeDocument/2006/relationships/slideLayout" Target="../slideLayouts/slideLayout32.xml"/><Relationship Id="rId3" Type="http://schemas.openxmlformats.org/officeDocument/2006/relationships/slideLayout" Target="../slideLayouts/slideLayout24.xml"/><Relationship Id="rId9" Type="http://schemas.openxmlformats.org/officeDocument/2006/relationships/slideLayout" Target="../slideLayouts/slideLayout30.xml"/><Relationship Id="rId6" Type="http://schemas.openxmlformats.org/officeDocument/2006/relationships/slideLayout" Target="../slideLayouts/slideLayout27.xml"/><Relationship Id="rId5" Type="http://schemas.openxmlformats.org/officeDocument/2006/relationships/slideLayout" Target="../slideLayouts/slideLayout26.xml"/><Relationship Id="rId8" Type="http://schemas.openxmlformats.org/officeDocument/2006/relationships/slideLayout" Target="../slideLayouts/slideLayout29.xml"/><Relationship Id="rId7"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8" name="Shape 8"/>
        <p:cNvGrpSpPr/>
        <p:nvPr/>
      </p:nvGrpSpPr>
      <p:grpSpPr>
        <a:xfrm>
          <a:off x="0" y="0"/>
          <a:ext cx="0" cy="0"/>
          <a:chOff x="0" y="0"/>
          <a:chExt cx="0" cy="0"/>
        </a:xfrm>
      </p:grpSpPr>
      <p:sp>
        <p:nvSpPr>
          <p:cNvPr id="9" name="Shape 9"/>
          <p:cNvSpPr txBox="1"/>
          <p:nvPr>
            <p:ph type="title"/>
          </p:nvPr>
        </p:nvSpPr>
        <p:spPr>
          <a:xfrm>
            <a:off x="838200" y="365125"/>
            <a:ext cx="10515599" cy="1325562"/>
          </a:xfrm>
          <a:prstGeom prst="rect">
            <a:avLst/>
          </a:prstGeom>
          <a:noFill/>
          <a:ln>
            <a:noFill/>
          </a:ln>
        </p:spPr>
        <p:txBody>
          <a:bodyPr anchorCtr="0" anchor="ctr" bIns="91425" lIns="91425" rIns="91425" tIns="91425"/>
          <a:lstStyle>
            <a:lvl1pPr indent="0" marL="0" marR="0" rtl="0" algn="l">
              <a:lnSpc>
                <a:spcPct val="90000"/>
              </a:lnSpc>
              <a:spcBef>
                <a:spcPts val="0"/>
              </a:spcBef>
              <a:buClr>
                <a:schemeClr val="dk1"/>
              </a:buClr>
              <a:buFont typeface="Calibri"/>
              <a:buNone/>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10" name="Shape 10"/>
          <p:cNvSpPr txBox="1"/>
          <p:nvPr>
            <p:ph idx="1" type="body"/>
          </p:nvPr>
        </p:nvSpPr>
        <p:spPr>
          <a:xfrm>
            <a:off x="838200" y="1825625"/>
            <a:ext cx="10515599" cy="4351338"/>
          </a:xfrm>
          <a:prstGeom prst="rect">
            <a:avLst/>
          </a:prstGeom>
          <a:noFill/>
          <a:ln>
            <a:noFill/>
          </a:ln>
        </p:spPr>
        <p:txBody>
          <a:bodyPr anchorCtr="0" anchor="t" bIns="91425" lIns="91425" rIns="91425" tIns="91425"/>
          <a:lstStyle>
            <a:lvl1pPr indent="-50800" marL="228600" marR="0" rtl="0" algn="l">
              <a:lnSpc>
                <a:spcPct val="90000"/>
              </a:lnSpc>
              <a:spcBef>
                <a:spcPts val="1000"/>
              </a:spcBef>
              <a:buClr>
                <a:schemeClr val="dk1"/>
              </a:buClr>
              <a:buFont typeface="Arial"/>
              <a:buChar char="•"/>
              <a:defRPr/>
            </a:lvl1pPr>
            <a:lvl2pPr indent="-76200" marL="685800" marR="0" rtl="0" algn="l">
              <a:lnSpc>
                <a:spcPct val="90000"/>
              </a:lnSpc>
              <a:spcBef>
                <a:spcPts val="500"/>
              </a:spcBef>
              <a:buClr>
                <a:schemeClr val="dk1"/>
              </a:buClr>
              <a:buFont typeface="Arial"/>
              <a:buChar char="•"/>
              <a:defRPr/>
            </a:lvl2pPr>
            <a:lvl3pPr indent="-101600" marL="1143000" marR="0" rtl="0" algn="l">
              <a:lnSpc>
                <a:spcPct val="90000"/>
              </a:lnSpc>
              <a:spcBef>
                <a:spcPts val="500"/>
              </a:spcBef>
              <a:buClr>
                <a:schemeClr val="dk1"/>
              </a:buClr>
              <a:buFont typeface="Arial"/>
              <a:buChar char="•"/>
              <a:defRPr/>
            </a:lvl3pPr>
            <a:lvl4pPr indent="-114300" marL="1600200" marR="0" rtl="0" algn="l">
              <a:lnSpc>
                <a:spcPct val="90000"/>
              </a:lnSpc>
              <a:spcBef>
                <a:spcPts val="500"/>
              </a:spcBef>
              <a:buClr>
                <a:schemeClr val="dk1"/>
              </a:buClr>
              <a:buFont typeface="Arial"/>
              <a:buChar char="•"/>
              <a:defRPr/>
            </a:lvl4pPr>
            <a:lvl5pPr indent="-114300" marL="2057400" marR="0" rtl="0" algn="l">
              <a:lnSpc>
                <a:spcPct val="90000"/>
              </a:lnSpc>
              <a:spcBef>
                <a:spcPts val="500"/>
              </a:spcBef>
              <a:buClr>
                <a:schemeClr val="dk1"/>
              </a:buClr>
              <a:buFont typeface="Arial"/>
              <a:buChar char="•"/>
              <a:defRPr/>
            </a:lvl5pPr>
            <a:lvl6pPr indent="-114300" marL="2514600" marR="0" rtl="0" algn="l">
              <a:lnSpc>
                <a:spcPct val="90000"/>
              </a:lnSpc>
              <a:spcBef>
                <a:spcPts val="500"/>
              </a:spcBef>
              <a:buClr>
                <a:schemeClr val="dk1"/>
              </a:buClr>
              <a:buFont typeface="Arial"/>
              <a:buChar char="•"/>
              <a:defRPr/>
            </a:lvl6pPr>
            <a:lvl7pPr indent="-114300" marL="2971800" marR="0" rtl="0" algn="l">
              <a:lnSpc>
                <a:spcPct val="90000"/>
              </a:lnSpc>
              <a:spcBef>
                <a:spcPts val="500"/>
              </a:spcBef>
              <a:buClr>
                <a:schemeClr val="dk1"/>
              </a:buClr>
              <a:buFont typeface="Arial"/>
              <a:buChar char="•"/>
              <a:defRPr/>
            </a:lvl7pPr>
            <a:lvl8pPr indent="-114300" marL="3429000" marR="0" rtl="0" algn="l">
              <a:lnSpc>
                <a:spcPct val="90000"/>
              </a:lnSpc>
              <a:spcBef>
                <a:spcPts val="500"/>
              </a:spcBef>
              <a:buClr>
                <a:schemeClr val="dk1"/>
              </a:buClr>
              <a:buFont typeface="Arial"/>
              <a:buChar char="•"/>
              <a:defRPr/>
            </a:lvl8pPr>
            <a:lvl9pPr indent="-114300" marL="3886200" marR="0" rtl="0" algn="l">
              <a:lnSpc>
                <a:spcPct val="90000"/>
              </a:lnSpc>
              <a:spcBef>
                <a:spcPts val="500"/>
              </a:spcBef>
              <a:buClr>
                <a:schemeClr val="dk1"/>
              </a:buClr>
              <a:buFont typeface="Arial"/>
              <a:buChar char="•"/>
              <a:defRPr/>
            </a:lvl9pPr>
          </a:lstStyle>
          <a:p/>
        </p:txBody>
      </p:sp>
      <p:sp>
        <p:nvSpPr>
          <p:cNvPr id="11" name="Shape 11"/>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2" name="Shape 12"/>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3" name="Shape 13"/>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US"/>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83" name="Shape 83"/>
        <p:cNvGrpSpPr/>
        <p:nvPr/>
      </p:nvGrpSpPr>
      <p:grpSpPr>
        <a:xfrm>
          <a:off x="0" y="0"/>
          <a:ext cx="0" cy="0"/>
          <a:chOff x="0" y="0"/>
          <a:chExt cx="0" cy="0"/>
        </a:xfrm>
      </p:grpSpPr>
      <p:sp>
        <p:nvSpPr>
          <p:cNvPr id="84" name="Shape 84"/>
          <p:cNvSpPr txBox="1"/>
          <p:nvPr>
            <p:ph type="title"/>
          </p:nvPr>
        </p:nvSpPr>
        <p:spPr>
          <a:xfrm>
            <a:off x="1069848" y="484631"/>
            <a:ext cx="10058399" cy="1609344"/>
          </a:xfrm>
          <a:prstGeom prst="rect">
            <a:avLst/>
          </a:prstGeom>
          <a:noFill/>
          <a:ln>
            <a:noFill/>
          </a:ln>
        </p:spPr>
        <p:txBody>
          <a:bodyPr anchorCtr="0" anchor="ctr" bIns="91425" lIns="91425" rIns="91425" tIns="91425"/>
          <a:lstStyle>
            <a:lvl1pPr indent="0" marL="0" marR="0" rtl="0" algn="l">
              <a:lnSpc>
                <a:spcPct val="90000"/>
              </a:lnSpc>
              <a:spcBef>
                <a:spcPts val="0"/>
              </a:spcBef>
              <a:buFont typeface="Georgia"/>
              <a:buNone/>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85" name="Shape 85"/>
          <p:cNvSpPr txBox="1"/>
          <p:nvPr>
            <p:ph idx="1" type="body"/>
          </p:nvPr>
        </p:nvSpPr>
        <p:spPr>
          <a:xfrm>
            <a:off x="1069848" y="2121408"/>
            <a:ext cx="10058399" cy="4050791"/>
          </a:xfrm>
          <a:prstGeom prst="rect">
            <a:avLst/>
          </a:prstGeom>
          <a:noFill/>
          <a:ln>
            <a:noFill/>
          </a:ln>
        </p:spPr>
        <p:txBody>
          <a:bodyPr anchorCtr="0" anchor="t" bIns="91425" lIns="91425" rIns="91425" tIns="91425"/>
          <a:lstStyle>
            <a:lvl1pPr indent="-74929" marL="182880" marR="0" rtl="0" algn="l">
              <a:lnSpc>
                <a:spcPct val="90000"/>
              </a:lnSpc>
              <a:spcBef>
                <a:spcPts val="1200"/>
              </a:spcBef>
              <a:buClr>
                <a:srgbClr val="3F762A"/>
              </a:buClr>
              <a:buFont typeface="Noto Symbol"/>
              <a:buChar char="▪"/>
              <a:defRPr/>
            </a:lvl1pPr>
            <a:lvl2pPr indent="-93345" marL="457200" marR="0" rtl="0" algn="l">
              <a:lnSpc>
                <a:spcPct val="90000"/>
              </a:lnSpc>
              <a:spcBef>
                <a:spcPts val="400"/>
              </a:spcBef>
              <a:spcAft>
                <a:spcPts val="200"/>
              </a:spcAft>
              <a:buClr>
                <a:srgbClr val="3F762A"/>
              </a:buClr>
              <a:buFont typeface="Noto Symbol"/>
              <a:buChar char="▪"/>
              <a:defRPr/>
            </a:lvl2pPr>
            <a:lvl3pPr indent="-99059" marL="731520" marR="0" rtl="0" algn="l">
              <a:lnSpc>
                <a:spcPct val="90000"/>
              </a:lnSpc>
              <a:spcBef>
                <a:spcPts val="400"/>
              </a:spcBef>
              <a:spcAft>
                <a:spcPts val="200"/>
              </a:spcAft>
              <a:buClr>
                <a:srgbClr val="3F762A"/>
              </a:buClr>
              <a:buFont typeface="Noto Symbol"/>
              <a:buChar char="▪"/>
              <a:defRPr/>
            </a:lvl3pPr>
            <a:lvl4pPr indent="-106679" marL="1005839" marR="0" rtl="0" algn="l">
              <a:lnSpc>
                <a:spcPct val="90000"/>
              </a:lnSpc>
              <a:spcBef>
                <a:spcPts val="400"/>
              </a:spcBef>
              <a:spcAft>
                <a:spcPts val="200"/>
              </a:spcAft>
              <a:buClr>
                <a:srgbClr val="3F762A"/>
              </a:buClr>
              <a:buFont typeface="Noto Symbol"/>
              <a:buChar char="▪"/>
              <a:defRPr/>
            </a:lvl4pPr>
            <a:lvl5pPr indent="-101600" marL="1280160" marR="0" rtl="0" algn="l">
              <a:lnSpc>
                <a:spcPct val="90000"/>
              </a:lnSpc>
              <a:spcBef>
                <a:spcPts val="400"/>
              </a:spcBef>
              <a:spcAft>
                <a:spcPts val="200"/>
              </a:spcAft>
              <a:buClr>
                <a:srgbClr val="3F762A"/>
              </a:buClr>
              <a:buFont typeface="Noto Symbol"/>
              <a:buChar char="▪"/>
              <a:defRPr/>
            </a:lvl5pPr>
            <a:lvl6pPr indent="-154739" marL="1600000" marR="0" rtl="0" algn="l">
              <a:lnSpc>
                <a:spcPct val="90000"/>
              </a:lnSpc>
              <a:spcBef>
                <a:spcPts val="400"/>
              </a:spcBef>
              <a:spcAft>
                <a:spcPts val="200"/>
              </a:spcAft>
              <a:buClr>
                <a:srgbClr val="3F762A"/>
              </a:buClr>
              <a:buFont typeface="Noto Symbol"/>
              <a:buChar char="▪"/>
              <a:defRPr/>
            </a:lvl6pPr>
            <a:lvl7pPr indent="-149939" marL="1899999" marR="0" rtl="0" algn="l">
              <a:lnSpc>
                <a:spcPct val="90000"/>
              </a:lnSpc>
              <a:spcBef>
                <a:spcPts val="400"/>
              </a:spcBef>
              <a:spcAft>
                <a:spcPts val="200"/>
              </a:spcAft>
              <a:buClr>
                <a:srgbClr val="3F762A"/>
              </a:buClr>
              <a:buFont typeface="Noto Symbol"/>
              <a:buChar char="▪"/>
              <a:defRPr/>
            </a:lvl7pPr>
            <a:lvl8pPr indent="-145139" marL="2200000" marR="0" rtl="0" algn="l">
              <a:lnSpc>
                <a:spcPct val="90000"/>
              </a:lnSpc>
              <a:spcBef>
                <a:spcPts val="400"/>
              </a:spcBef>
              <a:spcAft>
                <a:spcPts val="200"/>
              </a:spcAft>
              <a:buClr>
                <a:srgbClr val="3F762A"/>
              </a:buClr>
              <a:buFont typeface="Noto Symbol"/>
              <a:buChar char="▪"/>
              <a:defRPr/>
            </a:lvl8pPr>
            <a:lvl9pPr indent="-153039" marL="2500000" marR="0" rtl="0" algn="l">
              <a:lnSpc>
                <a:spcPct val="90000"/>
              </a:lnSpc>
              <a:spcBef>
                <a:spcPts val="400"/>
              </a:spcBef>
              <a:spcAft>
                <a:spcPts val="200"/>
              </a:spcAft>
              <a:buClr>
                <a:srgbClr val="3F762A"/>
              </a:buClr>
              <a:buFont typeface="Noto Symbol"/>
              <a:buChar char="▪"/>
              <a:defRPr/>
            </a:lvl9pPr>
          </a:lstStyle>
          <a:p/>
        </p:txBody>
      </p:sp>
      <p:sp>
        <p:nvSpPr>
          <p:cNvPr id="86" name="Shape 86"/>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87" name="Shape 87"/>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grpSp>
        <p:nvGrpSpPr>
          <p:cNvPr id="88" name="Shape 88"/>
          <p:cNvGrpSpPr/>
          <p:nvPr/>
        </p:nvGrpSpPr>
        <p:grpSpPr>
          <a:xfrm>
            <a:off x="11401724" y="6229680"/>
            <a:ext cx="457199" cy="457199"/>
            <a:chOff x="11361456" y="6195812"/>
            <a:chExt cx="548639" cy="548639"/>
          </a:xfrm>
        </p:grpSpPr>
        <p:sp>
          <p:nvSpPr>
            <p:cNvPr id="89" name="Shape 89"/>
            <p:cNvSpPr/>
            <p:nvPr/>
          </p:nvSpPr>
          <p:spPr>
            <a:xfrm>
              <a:off x="11361456" y="6195812"/>
              <a:ext cx="548639" cy="548639"/>
            </a:xfrm>
            <a:prstGeom prst="ellipse">
              <a:avLst/>
            </a:prstGeom>
            <a:blipFill rotWithShape="1">
              <a:blip r:embed="rId1">
                <a:alphaModFix/>
              </a:blip>
              <a:tile algn="tl" flip="none" tx="50800" sx="85000" ty="0" sy="85000"/>
            </a:blipFill>
            <a:ln>
              <a:noFill/>
            </a:ln>
          </p:spPr>
          <p:txBody>
            <a:bodyPr anchorCtr="0" anchor="ctr" bIns="91425" lIns="91425" rIns="91425" tIns="91425">
              <a:noAutofit/>
            </a:bodyPr>
            <a:lstStyle/>
            <a:p>
              <a:pPr>
                <a:spcBef>
                  <a:spcPts val="0"/>
                </a:spcBef>
                <a:buNone/>
              </a:pPr>
              <a:r>
                <a:t/>
              </a:r>
              <a:endParaRPr/>
            </a:p>
          </p:txBody>
        </p:sp>
        <p:sp>
          <p:nvSpPr>
            <p:cNvPr id="90" name="Shape 90"/>
            <p:cNvSpPr/>
            <p:nvPr/>
          </p:nvSpPr>
          <p:spPr>
            <a:xfrm>
              <a:off x="11396488" y="6230844"/>
              <a:ext cx="478576" cy="478578"/>
            </a:xfrm>
            <a:prstGeom prst="ellipse">
              <a:avLst/>
            </a:prstGeom>
            <a:noFill/>
            <a:ln cap="flat" w="12700">
              <a:solidFill>
                <a:srgbClr val="FFFFFF"/>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grpSp>
      <p:sp>
        <p:nvSpPr>
          <p:cNvPr id="91" name="Shape 91"/>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78" name="Shape 178"/>
        <p:cNvGrpSpPr/>
        <p:nvPr/>
      </p:nvGrpSpPr>
      <p:grpSpPr>
        <a:xfrm>
          <a:off x="0" y="0"/>
          <a:ext cx="0" cy="0"/>
          <a:chOff x="0" y="0"/>
          <a:chExt cx="0" cy="0"/>
        </a:xfrm>
      </p:grpSpPr>
      <p:sp>
        <p:nvSpPr>
          <p:cNvPr id="179" name="Shape 179"/>
          <p:cNvSpPr txBox="1"/>
          <p:nvPr>
            <p:ph type="title"/>
          </p:nvPr>
        </p:nvSpPr>
        <p:spPr>
          <a:xfrm>
            <a:off x="1069848" y="484631"/>
            <a:ext cx="10058399" cy="1609344"/>
          </a:xfrm>
          <a:prstGeom prst="rect">
            <a:avLst/>
          </a:prstGeom>
          <a:noFill/>
          <a:ln>
            <a:noFill/>
          </a:ln>
        </p:spPr>
        <p:txBody>
          <a:bodyPr anchorCtr="0" anchor="ctr" bIns="91425" lIns="91425" rIns="91425" tIns="91425"/>
          <a:lstStyle>
            <a:lvl1pPr indent="0" marL="0" marR="0" rtl="0" algn="l">
              <a:lnSpc>
                <a:spcPct val="90000"/>
              </a:lnSpc>
              <a:spcBef>
                <a:spcPts val="0"/>
              </a:spcBef>
              <a:buFont typeface="Georgia"/>
              <a:buNone/>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180" name="Shape 180"/>
          <p:cNvSpPr txBox="1"/>
          <p:nvPr>
            <p:ph idx="1" type="body"/>
          </p:nvPr>
        </p:nvSpPr>
        <p:spPr>
          <a:xfrm>
            <a:off x="1069848" y="2121408"/>
            <a:ext cx="10058399" cy="4050791"/>
          </a:xfrm>
          <a:prstGeom prst="rect">
            <a:avLst/>
          </a:prstGeom>
          <a:noFill/>
          <a:ln>
            <a:noFill/>
          </a:ln>
        </p:spPr>
        <p:txBody>
          <a:bodyPr anchorCtr="0" anchor="t" bIns="91425" lIns="91425" rIns="91425" tIns="91425"/>
          <a:lstStyle>
            <a:lvl1pPr indent="-74929" marL="182880" marR="0" rtl="0" algn="l">
              <a:lnSpc>
                <a:spcPct val="90000"/>
              </a:lnSpc>
              <a:spcBef>
                <a:spcPts val="1200"/>
              </a:spcBef>
              <a:buClr>
                <a:srgbClr val="3F762A"/>
              </a:buClr>
              <a:buFont typeface="Noto Symbol"/>
              <a:buChar char="▪"/>
              <a:defRPr/>
            </a:lvl1pPr>
            <a:lvl2pPr indent="-93345" marL="457200" marR="0" rtl="0" algn="l">
              <a:lnSpc>
                <a:spcPct val="90000"/>
              </a:lnSpc>
              <a:spcBef>
                <a:spcPts val="400"/>
              </a:spcBef>
              <a:spcAft>
                <a:spcPts val="200"/>
              </a:spcAft>
              <a:buClr>
                <a:srgbClr val="3F762A"/>
              </a:buClr>
              <a:buFont typeface="Noto Symbol"/>
              <a:buChar char="▪"/>
              <a:defRPr/>
            </a:lvl2pPr>
            <a:lvl3pPr indent="-99059" marL="731520" marR="0" rtl="0" algn="l">
              <a:lnSpc>
                <a:spcPct val="90000"/>
              </a:lnSpc>
              <a:spcBef>
                <a:spcPts val="400"/>
              </a:spcBef>
              <a:spcAft>
                <a:spcPts val="200"/>
              </a:spcAft>
              <a:buClr>
                <a:srgbClr val="3F762A"/>
              </a:buClr>
              <a:buFont typeface="Noto Symbol"/>
              <a:buChar char="▪"/>
              <a:defRPr/>
            </a:lvl3pPr>
            <a:lvl4pPr indent="-106679" marL="1005839" marR="0" rtl="0" algn="l">
              <a:lnSpc>
                <a:spcPct val="90000"/>
              </a:lnSpc>
              <a:spcBef>
                <a:spcPts val="400"/>
              </a:spcBef>
              <a:spcAft>
                <a:spcPts val="200"/>
              </a:spcAft>
              <a:buClr>
                <a:srgbClr val="3F762A"/>
              </a:buClr>
              <a:buFont typeface="Noto Symbol"/>
              <a:buChar char="▪"/>
              <a:defRPr/>
            </a:lvl4pPr>
            <a:lvl5pPr indent="-101600" marL="1280160" marR="0" rtl="0" algn="l">
              <a:lnSpc>
                <a:spcPct val="90000"/>
              </a:lnSpc>
              <a:spcBef>
                <a:spcPts val="400"/>
              </a:spcBef>
              <a:spcAft>
                <a:spcPts val="200"/>
              </a:spcAft>
              <a:buClr>
                <a:srgbClr val="3F762A"/>
              </a:buClr>
              <a:buFont typeface="Noto Symbol"/>
              <a:buChar char="▪"/>
              <a:defRPr/>
            </a:lvl5pPr>
            <a:lvl6pPr indent="-154739" marL="1600000" marR="0" rtl="0" algn="l">
              <a:lnSpc>
                <a:spcPct val="90000"/>
              </a:lnSpc>
              <a:spcBef>
                <a:spcPts val="400"/>
              </a:spcBef>
              <a:spcAft>
                <a:spcPts val="200"/>
              </a:spcAft>
              <a:buClr>
                <a:srgbClr val="3F762A"/>
              </a:buClr>
              <a:buFont typeface="Noto Symbol"/>
              <a:buChar char="▪"/>
              <a:defRPr/>
            </a:lvl6pPr>
            <a:lvl7pPr indent="-149939" marL="1899999" marR="0" rtl="0" algn="l">
              <a:lnSpc>
                <a:spcPct val="90000"/>
              </a:lnSpc>
              <a:spcBef>
                <a:spcPts val="400"/>
              </a:spcBef>
              <a:spcAft>
                <a:spcPts val="200"/>
              </a:spcAft>
              <a:buClr>
                <a:srgbClr val="3F762A"/>
              </a:buClr>
              <a:buFont typeface="Noto Symbol"/>
              <a:buChar char="▪"/>
              <a:defRPr/>
            </a:lvl7pPr>
            <a:lvl8pPr indent="-145139" marL="2200000" marR="0" rtl="0" algn="l">
              <a:lnSpc>
                <a:spcPct val="90000"/>
              </a:lnSpc>
              <a:spcBef>
                <a:spcPts val="400"/>
              </a:spcBef>
              <a:spcAft>
                <a:spcPts val="200"/>
              </a:spcAft>
              <a:buClr>
                <a:srgbClr val="3F762A"/>
              </a:buClr>
              <a:buFont typeface="Noto Symbol"/>
              <a:buChar char="▪"/>
              <a:defRPr/>
            </a:lvl8pPr>
            <a:lvl9pPr indent="-153039" marL="2500000" marR="0" rtl="0" algn="l">
              <a:lnSpc>
                <a:spcPct val="90000"/>
              </a:lnSpc>
              <a:spcBef>
                <a:spcPts val="400"/>
              </a:spcBef>
              <a:spcAft>
                <a:spcPts val="200"/>
              </a:spcAft>
              <a:buClr>
                <a:srgbClr val="3F762A"/>
              </a:buClr>
              <a:buFont typeface="Noto Symbol"/>
              <a:buChar char="▪"/>
              <a:defRPr/>
            </a:lvl9pPr>
          </a:lstStyle>
          <a:p/>
        </p:txBody>
      </p:sp>
      <p:sp>
        <p:nvSpPr>
          <p:cNvPr id="181" name="Shape 181"/>
          <p:cNvSpPr txBox="1"/>
          <p:nvPr>
            <p:ph idx="10" type="dt"/>
          </p:nvPr>
        </p:nvSpPr>
        <p:spPr>
          <a:xfrm>
            <a:off x="7964424" y="6272783"/>
            <a:ext cx="3273552" cy="365125"/>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82" name="Shape 182"/>
          <p:cNvSpPr txBox="1"/>
          <p:nvPr>
            <p:ph idx="11" type="ftr"/>
          </p:nvPr>
        </p:nvSpPr>
        <p:spPr>
          <a:xfrm>
            <a:off x="1088136" y="6272783"/>
            <a:ext cx="6327647" cy="365125"/>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grpSp>
        <p:nvGrpSpPr>
          <p:cNvPr id="183" name="Shape 183"/>
          <p:cNvGrpSpPr/>
          <p:nvPr/>
        </p:nvGrpSpPr>
        <p:grpSpPr>
          <a:xfrm>
            <a:off x="11401724" y="6229680"/>
            <a:ext cx="457199" cy="457199"/>
            <a:chOff x="11361456" y="6195812"/>
            <a:chExt cx="548639" cy="548639"/>
          </a:xfrm>
        </p:grpSpPr>
        <p:sp>
          <p:nvSpPr>
            <p:cNvPr id="184" name="Shape 184"/>
            <p:cNvSpPr/>
            <p:nvPr/>
          </p:nvSpPr>
          <p:spPr>
            <a:xfrm>
              <a:off x="11361456" y="6195812"/>
              <a:ext cx="548639" cy="548639"/>
            </a:xfrm>
            <a:prstGeom prst="ellipse">
              <a:avLst/>
            </a:prstGeom>
            <a:blipFill rotWithShape="1">
              <a:blip r:embed="rId1">
                <a:alphaModFix/>
              </a:blip>
              <a:tile algn="tl" flip="none" tx="50800" sx="85000" ty="0" sy="85000"/>
            </a:blipFill>
            <a:ln>
              <a:noFill/>
            </a:ln>
          </p:spPr>
          <p:txBody>
            <a:bodyPr anchorCtr="0" anchor="ctr" bIns="91425" lIns="91425" rIns="91425" tIns="91425">
              <a:noAutofit/>
            </a:bodyPr>
            <a:lstStyle/>
            <a:p>
              <a:pPr>
                <a:spcBef>
                  <a:spcPts val="0"/>
                </a:spcBef>
                <a:buNone/>
              </a:pPr>
              <a:r>
                <a:t/>
              </a:r>
              <a:endParaRPr/>
            </a:p>
          </p:txBody>
        </p:sp>
        <p:sp>
          <p:nvSpPr>
            <p:cNvPr id="185" name="Shape 185"/>
            <p:cNvSpPr/>
            <p:nvPr/>
          </p:nvSpPr>
          <p:spPr>
            <a:xfrm>
              <a:off x="11396488" y="6230844"/>
              <a:ext cx="478576" cy="478578"/>
            </a:xfrm>
            <a:prstGeom prst="ellipse">
              <a:avLst/>
            </a:prstGeom>
            <a:noFill/>
            <a:ln cap="flat" w="12700">
              <a:solidFill>
                <a:srgbClr val="FFFFFF"/>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grpSp>
      <p:sp>
        <p:nvSpPr>
          <p:cNvPr id="186" name="Shape 186"/>
          <p:cNvSpPr txBox="1"/>
          <p:nvPr>
            <p:ph idx="12" type="sldNum"/>
          </p:nvPr>
        </p:nvSpPr>
        <p:spPr>
          <a:xfrm>
            <a:off x="11311128" y="6272783"/>
            <a:ext cx="640079" cy="365125"/>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Trebuchet MS"/>
                <a:ea typeface="Trebuchet MS"/>
                <a:cs typeface="Trebuchet MS"/>
                <a:sym typeface="Trebuchet MS"/>
              </a:defRPr>
            </a:lvl1pPr>
          </a:lstStyle>
          <a:p>
            <a:pPr indent="0" lvl="0" marL="0">
              <a:spcBef>
                <a:spcPts val="0"/>
              </a:spcBef>
              <a:buSzPct val="25000"/>
              <a:buNone/>
            </a:pPr>
            <a:fld id="{00000000-1234-1234-1234-123412341234}" type="slidenum">
              <a:rPr lang="en-US"/>
              <a:t>‹#›</a:t>
            </a:fld>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02.jpg"/><Relationship Id="rId3"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09.png"/><Relationship Id="rId3" Type="http://schemas.openxmlformats.org/officeDocument/2006/relationships/image" Target="../media/image03.jp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3.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5.png"/><Relationship Id="rId3" Type="http://schemas.openxmlformats.org/officeDocument/2006/relationships/image" Target="../media/image25.png"/><Relationship Id="rId5" Type="http://schemas.openxmlformats.org/officeDocument/2006/relationships/image" Target="../media/image03.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8.png"/><Relationship Id="rId3" Type="http://schemas.openxmlformats.org/officeDocument/2006/relationships/image" Target="../media/image14.png"/><Relationship Id="rId5" Type="http://schemas.openxmlformats.org/officeDocument/2006/relationships/image" Target="../media/image03.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6.png"/><Relationship Id="rId3" Type="http://schemas.openxmlformats.org/officeDocument/2006/relationships/image" Target="../media/image20.pn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2.png"/><Relationship Id="rId3" Type="http://schemas.openxmlformats.org/officeDocument/2006/relationships/image" Target="../media/image18.png"/><Relationship Id="rId5" Type="http://schemas.openxmlformats.org/officeDocument/2006/relationships/image" Target="../media/image0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1.png"/><Relationship Id="rId3" Type="http://schemas.openxmlformats.org/officeDocument/2006/relationships/image" Target="../media/image23.png"/><Relationship Id="rId6" Type="http://schemas.openxmlformats.org/officeDocument/2006/relationships/image" Target="../media/image03.jpg"/><Relationship Id="rId5"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 Id="rId3" Type="http://schemas.openxmlformats.org/officeDocument/2006/relationships/image" Target="../media/image0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 Id="rId3" Type="http://schemas.openxmlformats.org/officeDocument/2006/relationships/image" Target="../media/image0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 Id="rId3" Type="http://schemas.openxmlformats.org/officeDocument/2006/relationships/image" Target="../media/image0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 Id="rId3" Type="http://schemas.openxmlformats.org/officeDocument/2006/relationships/image" Target="../media/image0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 Id="rId3" Type="http://schemas.openxmlformats.org/officeDocument/2006/relationships/image" Target="../media/image0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03.jpg"/><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 Id="rId3" Type="http://schemas.openxmlformats.org/officeDocument/2006/relationships/image" Target="../media/image0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03.jpg"/><Relationship Id="rId3" Type="http://schemas.openxmlformats.org/officeDocument/2006/relationships/hyperlink" Target="http://www.chilout.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 Id="rId3" Type="http://schemas.openxmlformats.org/officeDocument/2006/relationships/image" Target="../media/image2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 Id="rId3" Type="http://schemas.openxmlformats.org/officeDocument/2006/relationships/image" Target="../media/image03.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 Id="rId3" Type="http://schemas.openxmlformats.org/officeDocument/2006/relationships/image" Target="../media/image0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03.jpg"/><Relationship Id="rId3" Type="http://schemas.openxmlformats.org/officeDocument/2006/relationships/image" Target="../media/image0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03.jpg"/><Relationship Id="rId3" Type="http://schemas.openxmlformats.org/officeDocument/2006/relationships/image" Target="../media/image10.png"/><Relationship Id="rId6" Type="http://schemas.openxmlformats.org/officeDocument/2006/relationships/image" Target="../media/image05.png"/><Relationship Id="rId5" Type="http://schemas.openxmlformats.org/officeDocument/2006/relationships/image" Target="../media/image0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03.jpg"/><Relationship Id="rId3" Type="http://schemas.openxmlformats.org/officeDocument/2006/relationships/image" Target="../media/image06.png"/><Relationship Id="rId5"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3" name="Shape 273"/>
        <p:cNvGrpSpPr/>
        <p:nvPr/>
      </p:nvGrpSpPr>
      <p:grpSpPr>
        <a:xfrm>
          <a:off x="0" y="0"/>
          <a:ext cx="0" cy="0"/>
          <a:chOff x="0" y="0"/>
          <a:chExt cx="0" cy="0"/>
        </a:xfrm>
      </p:grpSpPr>
      <p:pic>
        <p:nvPicPr>
          <p:cNvPr id="274" name="Shape 274"/>
          <p:cNvPicPr preferRelativeResize="0"/>
          <p:nvPr/>
        </p:nvPicPr>
        <p:blipFill rotWithShape="1">
          <a:blip r:embed="rId4">
            <a:alphaModFix/>
          </a:blip>
          <a:srcRect b="0" l="0" r="0" t="0"/>
          <a:stretch/>
        </p:blipFill>
        <p:spPr>
          <a:xfrm>
            <a:off x="2911150" y="186457"/>
            <a:ext cx="6158203" cy="6454452"/>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5" name="Shape 345"/>
        <p:cNvGrpSpPr/>
        <p:nvPr/>
      </p:nvGrpSpPr>
      <p:grpSpPr>
        <a:xfrm>
          <a:off x="0" y="0"/>
          <a:ext cx="0" cy="0"/>
          <a:chOff x="0" y="0"/>
          <a:chExt cx="0" cy="0"/>
        </a:xfrm>
      </p:grpSpPr>
      <p:sp>
        <p:nvSpPr>
          <p:cNvPr id="346" name="Shape 346"/>
          <p:cNvSpPr txBox="1"/>
          <p:nvPr>
            <p:ph type="title"/>
          </p:nvPr>
        </p:nvSpPr>
        <p:spPr>
          <a:xfrm>
            <a:off x="1069848" y="484631"/>
            <a:ext cx="10058399" cy="1609344"/>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Font typeface="Georgia"/>
              <a:buNone/>
            </a:pPr>
            <a:r>
              <a:t/>
            </a:r>
            <a:endParaRPr b="1" baseline="0" i="0" sz="4800" u="none" cap="none" strike="noStrike">
              <a:latin typeface="Georgia"/>
              <a:ea typeface="Georgia"/>
              <a:cs typeface="Georgia"/>
              <a:sym typeface="Georgia"/>
            </a:endParaRPr>
          </a:p>
        </p:txBody>
      </p:sp>
      <p:pic>
        <p:nvPicPr>
          <p:cNvPr id="347" name="Shape 347"/>
          <p:cNvPicPr preferRelativeResize="0"/>
          <p:nvPr/>
        </p:nvPicPr>
        <p:blipFill rotWithShape="1">
          <a:blip r:embed="rId3">
            <a:alphaModFix/>
          </a:blip>
          <a:srcRect b="0" l="0" r="0" t="0"/>
          <a:stretch/>
        </p:blipFill>
        <p:spPr>
          <a:xfrm>
            <a:off x="10699921" y="5273714"/>
            <a:ext cx="1400784" cy="1468171"/>
          </a:xfrm>
          <a:prstGeom prst="rect">
            <a:avLst/>
          </a:prstGeom>
          <a:noFill/>
          <a:ln>
            <a:noFill/>
          </a:ln>
        </p:spPr>
      </p:pic>
      <p:sp>
        <p:nvSpPr>
          <p:cNvPr id="348" name="Shape 348"/>
          <p:cNvSpPr txBox="1"/>
          <p:nvPr>
            <p:ph idx="1" type="body"/>
          </p:nvPr>
        </p:nvSpPr>
        <p:spPr>
          <a:xfrm>
            <a:off x="1069848" y="2121408"/>
            <a:ext cx="10058399" cy="4050791"/>
          </a:xfrm>
          <a:prstGeom prst="rect">
            <a:avLst/>
          </a:prstGeom>
          <a:noFill/>
          <a:ln>
            <a:noFill/>
          </a:ln>
        </p:spPr>
        <p:txBody>
          <a:bodyPr anchorCtr="0" anchor="t" bIns="45700" lIns="91425" rIns="91425" tIns="45700">
            <a:noAutofit/>
          </a:bodyPr>
          <a:lstStyle/>
          <a:p>
            <a:pPr indent="-74929" lvl="0" marL="182880" marR="0" rtl="0" algn="l">
              <a:lnSpc>
                <a:spcPct val="90000"/>
              </a:lnSpc>
              <a:spcBef>
                <a:spcPts val="0"/>
              </a:spcBef>
              <a:buClr>
                <a:srgbClr val="3F762A"/>
              </a:buClr>
              <a:buFont typeface="Noto Symbol"/>
              <a:buNone/>
            </a:pPr>
            <a:r>
              <a:t/>
            </a:r>
            <a:endParaRPr b="0" baseline="0" i="0" sz="2000" u="none" cap="none" strike="noStrike">
              <a:solidFill>
                <a:schemeClr val="dk1"/>
              </a:solidFill>
              <a:latin typeface="Trebuchet MS"/>
              <a:ea typeface="Trebuchet MS"/>
              <a:cs typeface="Trebuchet MS"/>
              <a:sym typeface="Trebuchet MS"/>
            </a:endParaRPr>
          </a:p>
        </p:txBody>
      </p:sp>
      <p:pic>
        <p:nvPicPr>
          <p:cNvPr id="349" name="Shape 349"/>
          <p:cNvPicPr preferRelativeResize="0"/>
          <p:nvPr/>
        </p:nvPicPr>
        <p:blipFill rotWithShape="1">
          <a:blip r:embed="rId4">
            <a:alphaModFix/>
          </a:blip>
          <a:srcRect b="0" l="0" r="0" t="0"/>
          <a:stretch/>
        </p:blipFill>
        <p:spPr>
          <a:xfrm>
            <a:off x="0" y="2826072"/>
            <a:ext cx="6063049" cy="4031928"/>
          </a:xfrm>
          <a:prstGeom prst="rect">
            <a:avLst/>
          </a:prstGeom>
          <a:noFill/>
          <a:ln>
            <a:noFill/>
          </a:ln>
        </p:spPr>
      </p:pic>
      <p:pic>
        <p:nvPicPr>
          <p:cNvPr id="350" name="Shape 350"/>
          <p:cNvPicPr preferRelativeResize="0"/>
          <p:nvPr/>
        </p:nvPicPr>
        <p:blipFill rotWithShape="1">
          <a:blip r:embed="rId5">
            <a:alphaModFix/>
          </a:blip>
          <a:srcRect b="0" l="0" r="0" t="0"/>
          <a:stretch/>
        </p:blipFill>
        <p:spPr>
          <a:xfrm>
            <a:off x="6061930" y="-9637"/>
            <a:ext cx="6130069" cy="4597551"/>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5" name="Shape 355"/>
        <p:cNvGrpSpPr/>
        <p:nvPr/>
      </p:nvGrpSpPr>
      <p:grpSpPr>
        <a:xfrm>
          <a:off x="0" y="0"/>
          <a:ext cx="0" cy="0"/>
          <a:chOff x="0" y="0"/>
          <a:chExt cx="0" cy="0"/>
        </a:xfrm>
      </p:grpSpPr>
      <p:sp>
        <p:nvSpPr>
          <p:cNvPr id="356" name="Shape 356"/>
          <p:cNvSpPr txBox="1"/>
          <p:nvPr>
            <p:ph type="title"/>
          </p:nvPr>
        </p:nvSpPr>
        <p:spPr>
          <a:xfrm>
            <a:off x="1069848" y="484631"/>
            <a:ext cx="10058399" cy="1609344"/>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Font typeface="Georgia"/>
              <a:buNone/>
            </a:pPr>
            <a:r>
              <a:t/>
            </a:r>
            <a:endParaRPr b="1" baseline="0" i="0" sz="4800" u="none" cap="none" strike="noStrike">
              <a:latin typeface="Georgia"/>
              <a:ea typeface="Georgia"/>
              <a:cs typeface="Georgia"/>
              <a:sym typeface="Georgia"/>
            </a:endParaRPr>
          </a:p>
        </p:txBody>
      </p:sp>
      <p:pic>
        <p:nvPicPr>
          <p:cNvPr id="357" name="Shape 357"/>
          <p:cNvPicPr preferRelativeResize="0"/>
          <p:nvPr>
            <p:ph idx="1" type="body"/>
          </p:nvPr>
        </p:nvPicPr>
        <p:blipFill rotWithShape="1">
          <a:blip r:embed="rId3">
            <a:alphaModFix/>
          </a:blip>
          <a:srcRect b="0" l="0" r="0" t="0"/>
          <a:stretch/>
        </p:blipFill>
        <p:spPr>
          <a:xfrm>
            <a:off x="0" y="0"/>
            <a:ext cx="5574476" cy="3707027"/>
          </a:xfrm>
          <a:prstGeom prst="rect">
            <a:avLst/>
          </a:prstGeom>
          <a:noFill/>
          <a:ln>
            <a:noFill/>
          </a:ln>
        </p:spPr>
      </p:pic>
      <p:pic>
        <p:nvPicPr>
          <p:cNvPr id="358" name="Shape 358"/>
          <p:cNvPicPr preferRelativeResize="0"/>
          <p:nvPr/>
        </p:nvPicPr>
        <p:blipFill rotWithShape="1">
          <a:blip r:embed="rId4">
            <a:alphaModFix/>
          </a:blip>
          <a:srcRect b="0" l="0" r="0" t="0"/>
          <a:stretch/>
        </p:blipFill>
        <p:spPr>
          <a:xfrm>
            <a:off x="5725296" y="2007973"/>
            <a:ext cx="6466702" cy="4850027"/>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3" name="Shape 363"/>
        <p:cNvGrpSpPr/>
        <p:nvPr/>
      </p:nvGrpSpPr>
      <p:grpSpPr>
        <a:xfrm>
          <a:off x="0" y="0"/>
          <a:ext cx="0" cy="0"/>
          <a:chOff x="0" y="0"/>
          <a:chExt cx="0" cy="0"/>
        </a:xfrm>
      </p:grpSpPr>
      <p:sp>
        <p:nvSpPr>
          <p:cNvPr id="364" name="Shape 364"/>
          <p:cNvSpPr txBox="1"/>
          <p:nvPr>
            <p:ph type="title"/>
          </p:nvPr>
        </p:nvSpPr>
        <p:spPr>
          <a:xfrm>
            <a:off x="1069848" y="484631"/>
            <a:ext cx="10058399" cy="1609344"/>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Font typeface="Georgia"/>
              <a:buNone/>
            </a:pPr>
            <a:r>
              <a:t/>
            </a:r>
            <a:endParaRPr b="1" baseline="0" i="0" sz="4800" u="none" cap="none" strike="noStrike">
              <a:latin typeface="Georgia"/>
              <a:ea typeface="Georgia"/>
              <a:cs typeface="Georgia"/>
              <a:sym typeface="Georgia"/>
            </a:endParaRPr>
          </a:p>
        </p:txBody>
      </p:sp>
      <p:sp>
        <p:nvSpPr>
          <p:cNvPr id="365" name="Shape 365"/>
          <p:cNvSpPr txBox="1"/>
          <p:nvPr>
            <p:ph idx="1" type="body"/>
          </p:nvPr>
        </p:nvSpPr>
        <p:spPr>
          <a:xfrm>
            <a:off x="1069848" y="2121408"/>
            <a:ext cx="10058399" cy="4050791"/>
          </a:xfrm>
          <a:prstGeom prst="rect">
            <a:avLst/>
          </a:prstGeom>
          <a:noFill/>
          <a:ln>
            <a:noFill/>
          </a:ln>
        </p:spPr>
        <p:txBody>
          <a:bodyPr anchorCtr="0" anchor="t" bIns="45700" lIns="91425" rIns="91425" tIns="45700">
            <a:noAutofit/>
          </a:bodyPr>
          <a:lstStyle/>
          <a:p>
            <a:pPr indent="-74929" lvl="0" marL="182880" marR="0" rtl="0" algn="l">
              <a:lnSpc>
                <a:spcPct val="90000"/>
              </a:lnSpc>
              <a:spcBef>
                <a:spcPts val="0"/>
              </a:spcBef>
              <a:buClr>
                <a:srgbClr val="3F762A"/>
              </a:buClr>
              <a:buFont typeface="Noto Symbol"/>
              <a:buNone/>
            </a:pPr>
            <a:r>
              <a:t/>
            </a:r>
            <a:endParaRPr b="0" baseline="0" i="0" sz="2000" u="none" cap="none" strike="noStrike">
              <a:solidFill>
                <a:schemeClr val="dk1"/>
              </a:solidFill>
              <a:latin typeface="Trebuchet MS"/>
              <a:ea typeface="Trebuchet MS"/>
              <a:cs typeface="Trebuchet MS"/>
              <a:sym typeface="Trebuchet MS"/>
            </a:endParaRPr>
          </a:p>
        </p:txBody>
      </p:sp>
      <p:pic>
        <p:nvPicPr>
          <p:cNvPr id="366" name="Shape 366"/>
          <p:cNvPicPr preferRelativeResize="0"/>
          <p:nvPr/>
        </p:nvPicPr>
        <p:blipFill rotWithShape="1">
          <a:blip r:embed="rId3">
            <a:alphaModFix/>
          </a:blip>
          <a:srcRect b="0" l="0" r="0" t="0"/>
          <a:stretch/>
        </p:blipFill>
        <p:spPr>
          <a:xfrm>
            <a:off x="3944891" y="484631"/>
            <a:ext cx="4096264" cy="3072198"/>
          </a:xfrm>
          <a:prstGeom prst="rect">
            <a:avLst/>
          </a:prstGeom>
          <a:noFill/>
          <a:ln>
            <a:noFill/>
          </a:ln>
        </p:spPr>
      </p:pic>
      <p:pic>
        <p:nvPicPr>
          <p:cNvPr id="367" name="Shape 367"/>
          <p:cNvPicPr preferRelativeResize="0"/>
          <p:nvPr/>
        </p:nvPicPr>
        <p:blipFill rotWithShape="1">
          <a:blip r:embed="rId4">
            <a:alphaModFix/>
          </a:blip>
          <a:srcRect b="0" l="0" r="0" t="0"/>
          <a:stretch/>
        </p:blipFill>
        <p:spPr>
          <a:xfrm>
            <a:off x="3537157" y="3591696"/>
            <a:ext cx="4911734" cy="3266302"/>
          </a:xfrm>
          <a:prstGeom prst="rect">
            <a:avLst/>
          </a:prstGeom>
          <a:noFill/>
          <a:ln>
            <a:noFill/>
          </a:ln>
        </p:spPr>
      </p:pic>
      <p:pic>
        <p:nvPicPr>
          <p:cNvPr id="368" name="Shape 368"/>
          <p:cNvPicPr preferRelativeResize="0"/>
          <p:nvPr/>
        </p:nvPicPr>
        <p:blipFill rotWithShape="1">
          <a:blip r:embed="rId5">
            <a:alphaModFix/>
          </a:blip>
          <a:srcRect b="0" l="0" r="0" t="0"/>
          <a:stretch/>
        </p:blipFill>
        <p:spPr>
          <a:xfrm>
            <a:off x="10699921" y="5273714"/>
            <a:ext cx="1400784" cy="1468171"/>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3" name="Shape 373"/>
        <p:cNvGrpSpPr/>
        <p:nvPr/>
      </p:nvGrpSpPr>
      <p:grpSpPr>
        <a:xfrm>
          <a:off x="0" y="0"/>
          <a:ext cx="0" cy="0"/>
          <a:chOff x="0" y="0"/>
          <a:chExt cx="0" cy="0"/>
        </a:xfrm>
      </p:grpSpPr>
      <p:sp>
        <p:nvSpPr>
          <p:cNvPr id="374" name="Shape 374"/>
          <p:cNvSpPr txBox="1"/>
          <p:nvPr>
            <p:ph type="title"/>
          </p:nvPr>
        </p:nvSpPr>
        <p:spPr>
          <a:xfrm>
            <a:off x="1069848" y="484631"/>
            <a:ext cx="10058399" cy="1609344"/>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Font typeface="Georgia"/>
              <a:buNone/>
            </a:pPr>
            <a:r>
              <a:t/>
            </a:r>
            <a:endParaRPr b="1" baseline="0" i="0" sz="4800" u="none" cap="none" strike="noStrike">
              <a:latin typeface="Georgia"/>
              <a:ea typeface="Georgia"/>
              <a:cs typeface="Georgia"/>
              <a:sym typeface="Georgia"/>
            </a:endParaRPr>
          </a:p>
        </p:txBody>
      </p:sp>
      <p:pic>
        <p:nvPicPr>
          <p:cNvPr id="375" name="Shape 375"/>
          <p:cNvPicPr preferRelativeResize="0"/>
          <p:nvPr>
            <p:ph idx="1" type="body"/>
          </p:nvPr>
        </p:nvPicPr>
        <p:blipFill rotWithShape="1">
          <a:blip r:embed="rId3">
            <a:alphaModFix/>
          </a:blip>
          <a:srcRect b="0" l="0" r="0" t="0"/>
          <a:stretch/>
        </p:blipFill>
        <p:spPr>
          <a:xfrm>
            <a:off x="2956313" y="3275282"/>
            <a:ext cx="6285470" cy="3582718"/>
          </a:xfrm>
          <a:prstGeom prst="rect">
            <a:avLst/>
          </a:prstGeom>
          <a:noFill/>
          <a:ln>
            <a:noFill/>
          </a:ln>
        </p:spPr>
      </p:pic>
      <p:pic>
        <p:nvPicPr>
          <p:cNvPr id="376" name="Shape 376"/>
          <p:cNvPicPr preferRelativeResize="0"/>
          <p:nvPr/>
        </p:nvPicPr>
        <p:blipFill rotWithShape="1">
          <a:blip r:embed="rId4">
            <a:alphaModFix/>
          </a:blip>
          <a:srcRect b="0" l="0" r="0" t="0"/>
          <a:stretch/>
        </p:blipFill>
        <p:spPr>
          <a:xfrm flipH="1">
            <a:off x="3812827" y="209803"/>
            <a:ext cx="4095497" cy="3065479"/>
          </a:xfrm>
          <a:prstGeom prst="rect">
            <a:avLst/>
          </a:prstGeom>
          <a:noFill/>
          <a:ln>
            <a:noFill/>
          </a:ln>
        </p:spPr>
      </p:pic>
      <p:pic>
        <p:nvPicPr>
          <p:cNvPr id="377" name="Shape 377"/>
          <p:cNvPicPr preferRelativeResize="0"/>
          <p:nvPr/>
        </p:nvPicPr>
        <p:blipFill rotWithShape="1">
          <a:blip r:embed="rId5">
            <a:alphaModFix/>
          </a:blip>
          <a:srcRect b="0" l="0" r="0" t="0"/>
          <a:stretch/>
        </p:blipFill>
        <p:spPr>
          <a:xfrm>
            <a:off x="10699921" y="5273714"/>
            <a:ext cx="1400784" cy="1468171"/>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2" name="Shape 382"/>
        <p:cNvGrpSpPr/>
        <p:nvPr/>
      </p:nvGrpSpPr>
      <p:grpSpPr>
        <a:xfrm>
          <a:off x="0" y="0"/>
          <a:ext cx="0" cy="0"/>
          <a:chOff x="0" y="0"/>
          <a:chExt cx="0" cy="0"/>
        </a:xfrm>
      </p:grpSpPr>
      <p:sp>
        <p:nvSpPr>
          <p:cNvPr id="383" name="Shape 383"/>
          <p:cNvSpPr txBox="1"/>
          <p:nvPr>
            <p:ph type="title"/>
          </p:nvPr>
        </p:nvSpPr>
        <p:spPr>
          <a:xfrm>
            <a:off x="1069848" y="484631"/>
            <a:ext cx="10058399" cy="1609344"/>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Font typeface="Georgia"/>
              <a:buNone/>
            </a:pPr>
            <a:r>
              <a:t/>
            </a:r>
            <a:endParaRPr b="1" baseline="0" i="0" sz="4800" u="none" cap="none" strike="noStrike">
              <a:latin typeface="Georgia"/>
              <a:ea typeface="Georgia"/>
              <a:cs typeface="Georgia"/>
              <a:sym typeface="Georgia"/>
            </a:endParaRPr>
          </a:p>
        </p:txBody>
      </p:sp>
      <p:sp>
        <p:nvSpPr>
          <p:cNvPr id="384" name="Shape 384"/>
          <p:cNvSpPr txBox="1"/>
          <p:nvPr>
            <p:ph idx="1" type="body"/>
          </p:nvPr>
        </p:nvSpPr>
        <p:spPr>
          <a:xfrm>
            <a:off x="1069848" y="2121408"/>
            <a:ext cx="10058399" cy="4050791"/>
          </a:xfrm>
          <a:prstGeom prst="rect">
            <a:avLst/>
          </a:prstGeom>
          <a:noFill/>
          <a:ln>
            <a:noFill/>
          </a:ln>
        </p:spPr>
        <p:txBody>
          <a:bodyPr anchorCtr="0" anchor="t" bIns="45700" lIns="91425" rIns="91425" tIns="45700">
            <a:noAutofit/>
          </a:bodyPr>
          <a:lstStyle/>
          <a:p>
            <a:pPr indent="-74929" lvl="0" marL="182880" marR="0" rtl="0" algn="l">
              <a:lnSpc>
                <a:spcPct val="90000"/>
              </a:lnSpc>
              <a:spcBef>
                <a:spcPts val="0"/>
              </a:spcBef>
              <a:buClr>
                <a:srgbClr val="3F762A"/>
              </a:buClr>
              <a:buFont typeface="Noto Symbol"/>
              <a:buNone/>
            </a:pPr>
            <a:r>
              <a:t/>
            </a:r>
            <a:endParaRPr b="0" baseline="0" i="0" sz="2000" u="none" cap="none" strike="noStrike">
              <a:solidFill>
                <a:schemeClr val="dk1"/>
              </a:solidFill>
              <a:latin typeface="Trebuchet MS"/>
              <a:ea typeface="Trebuchet MS"/>
              <a:cs typeface="Trebuchet MS"/>
              <a:sym typeface="Trebuchet MS"/>
            </a:endParaRPr>
          </a:p>
        </p:txBody>
      </p:sp>
      <p:pic>
        <p:nvPicPr>
          <p:cNvPr id="385" name="Shape 385"/>
          <p:cNvPicPr preferRelativeResize="0"/>
          <p:nvPr/>
        </p:nvPicPr>
        <p:blipFill rotWithShape="1">
          <a:blip r:embed="rId3">
            <a:alphaModFix/>
          </a:blip>
          <a:srcRect b="0" l="0" r="0" t="0"/>
          <a:stretch/>
        </p:blipFill>
        <p:spPr>
          <a:xfrm>
            <a:off x="6279978" y="3562326"/>
            <a:ext cx="5912022" cy="3295673"/>
          </a:xfrm>
          <a:prstGeom prst="rect">
            <a:avLst/>
          </a:prstGeom>
          <a:noFill/>
          <a:ln>
            <a:noFill/>
          </a:ln>
        </p:spPr>
      </p:pic>
      <p:pic>
        <p:nvPicPr>
          <p:cNvPr id="386" name="Shape 386"/>
          <p:cNvPicPr preferRelativeResize="0"/>
          <p:nvPr/>
        </p:nvPicPr>
        <p:blipFill rotWithShape="1">
          <a:blip r:embed="rId4">
            <a:alphaModFix/>
          </a:blip>
          <a:srcRect b="0" l="0" r="0" t="0"/>
          <a:stretch/>
        </p:blipFill>
        <p:spPr>
          <a:xfrm>
            <a:off x="0" y="970683"/>
            <a:ext cx="6262596" cy="4696947"/>
          </a:xfrm>
          <a:prstGeom prst="rect">
            <a:avLst/>
          </a:prstGeom>
          <a:noFill/>
          <a:ln>
            <a:noFill/>
          </a:ln>
        </p:spPr>
      </p:pic>
      <p:pic>
        <p:nvPicPr>
          <p:cNvPr id="387" name="Shape 387"/>
          <p:cNvPicPr preferRelativeResize="0"/>
          <p:nvPr/>
        </p:nvPicPr>
        <p:blipFill rotWithShape="1">
          <a:blip r:embed="rId5">
            <a:alphaModFix/>
          </a:blip>
          <a:srcRect b="0" l="0" r="0" t="0"/>
          <a:stretch/>
        </p:blipFill>
        <p:spPr>
          <a:xfrm>
            <a:off x="6595763" y="0"/>
            <a:ext cx="5280454" cy="3511501"/>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2" name="Shape 392"/>
        <p:cNvGrpSpPr/>
        <p:nvPr/>
      </p:nvGrpSpPr>
      <p:grpSpPr>
        <a:xfrm>
          <a:off x="0" y="0"/>
          <a:ext cx="0" cy="0"/>
          <a:chOff x="0" y="0"/>
          <a:chExt cx="0" cy="0"/>
        </a:xfrm>
      </p:grpSpPr>
      <p:sp>
        <p:nvSpPr>
          <p:cNvPr id="393" name="Shape 393"/>
          <p:cNvSpPr txBox="1"/>
          <p:nvPr>
            <p:ph type="title"/>
          </p:nvPr>
        </p:nvSpPr>
        <p:spPr>
          <a:xfrm>
            <a:off x="1069848" y="484631"/>
            <a:ext cx="10058399" cy="1609344"/>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Font typeface="Georgia"/>
              <a:buNone/>
            </a:pPr>
            <a:r>
              <a:t/>
            </a:r>
            <a:endParaRPr b="1" baseline="0" i="0" sz="4800" u="none" cap="none" strike="noStrike">
              <a:latin typeface="Georgia"/>
              <a:ea typeface="Georgia"/>
              <a:cs typeface="Georgia"/>
              <a:sym typeface="Georgia"/>
            </a:endParaRPr>
          </a:p>
        </p:txBody>
      </p:sp>
      <p:pic>
        <p:nvPicPr>
          <p:cNvPr id="394" name="Shape 394"/>
          <p:cNvPicPr preferRelativeResize="0"/>
          <p:nvPr/>
        </p:nvPicPr>
        <p:blipFill rotWithShape="1">
          <a:blip r:embed="rId3">
            <a:alphaModFix/>
          </a:blip>
          <a:srcRect b="0" l="0" r="0" t="0"/>
          <a:stretch/>
        </p:blipFill>
        <p:spPr>
          <a:xfrm>
            <a:off x="6404598" y="0"/>
            <a:ext cx="5787400" cy="4347281"/>
          </a:xfrm>
          <a:prstGeom prst="rect">
            <a:avLst/>
          </a:prstGeom>
          <a:noFill/>
          <a:ln>
            <a:noFill/>
          </a:ln>
        </p:spPr>
      </p:pic>
      <p:pic>
        <p:nvPicPr>
          <p:cNvPr id="395" name="Shape 395"/>
          <p:cNvPicPr preferRelativeResize="0"/>
          <p:nvPr>
            <p:ph idx="1" type="body"/>
          </p:nvPr>
        </p:nvPicPr>
        <p:blipFill rotWithShape="1">
          <a:blip r:embed="rId4">
            <a:alphaModFix/>
          </a:blip>
          <a:srcRect b="0" l="0" r="0" t="0"/>
          <a:stretch/>
        </p:blipFill>
        <p:spPr>
          <a:xfrm>
            <a:off x="0" y="2598941"/>
            <a:ext cx="6404598" cy="4259057"/>
          </a:xfrm>
          <a:prstGeom prst="rect">
            <a:avLst/>
          </a:prstGeom>
          <a:noFill/>
          <a:ln>
            <a:noFill/>
          </a:ln>
        </p:spPr>
      </p:pic>
      <p:pic>
        <p:nvPicPr>
          <p:cNvPr id="396" name="Shape 396"/>
          <p:cNvPicPr preferRelativeResize="0"/>
          <p:nvPr/>
        </p:nvPicPr>
        <p:blipFill rotWithShape="1">
          <a:blip r:embed="rId5">
            <a:alphaModFix/>
          </a:blip>
          <a:srcRect b="0" l="0" r="0" t="0"/>
          <a:stretch/>
        </p:blipFill>
        <p:spPr>
          <a:xfrm>
            <a:off x="10699921" y="5273714"/>
            <a:ext cx="1400784" cy="1468171"/>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1" name="Shape 401"/>
        <p:cNvGrpSpPr/>
        <p:nvPr/>
      </p:nvGrpSpPr>
      <p:grpSpPr>
        <a:xfrm>
          <a:off x="0" y="0"/>
          <a:ext cx="0" cy="0"/>
          <a:chOff x="0" y="0"/>
          <a:chExt cx="0" cy="0"/>
        </a:xfrm>
      </p:grpSpPr>
      <p:sp>
        <p:nvSpPr>
          <p:cNvPr id="402" name="Shape 402"/>
          <p:cNvSpPr txBox="1"/>
          <p:nvPr>
            <p:ph type="title"/>
          </p:nvPr>
        </p:nvSpPr>
        <p:spPr>
          <a:xfrm>
            <a:off x="1069848" y="484631"/>
            <a:ext cx="10058399" cy="1609344"/>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Font typeface="Georgia"/>
              <a:buNone/>
            </a:pPr>
            <a:r>
              <a:t/>
            </a:r>
            <a:endParaRPr b="1" baseline="0" i="0" sz="4800" u="none" cap="none" strike="noStrike">
              <a:latin typeface="Georgia"/>
              <a:ea typeface="Georgia"/>
              <a:cs typeface="Georgia"/>
              <a:sym typeface="Georgia"/>
            </a:endParaRPr>
          </a:p>
        </p:txBody>
      </p:sp>
      <p:sp>
        <p:nvSpPr>
          <p:cNvPr id="403" name="Shape 403"/>
          <p:cNvSpPr txBox="1"/>
          <p:nvPr>
            <p:ph idx="1" type="body"/>
          </p:nvPr>
        </p:nvSpPr>
        <p:spPr>
          <a:xfrm>
            <a:off x="1069848" y="2121408"/>
            <a:ext cx="10058399" cy="4050791"/>
          </a:xfrm>
          <a:prstGeom prst="rect">
            <a:avLst/>
          </a:prstGeom>
          <a:noFill/>
          <a:ln>
            <a:noFill/>
          </a:ln>
        </p:spPr>
        <p:txBody>
          <a:bodyPr anchorCtr="0" anchor="t" bIns="45700" lIns="91425" rIns="91425" tIns="45700">
            <a:noAutofit/>
          </a:bodyPr>
          <a:lstStyle/>
          <a:p>
            <a:pPr indent="-74929" lvl="0" marL="182880" marR="0" rtl="0" algn="l">
              <a:lnSpc>
                <a:spcPct val="90000"/>
              </a:lnSpc>
              <a:spcBef>
                <a:spcPts val="0"/>
              </a:spcBef>
              <a:buClr>
                <a:srgbClr val="3F762A"/>
              </a:buClr>
              <a:buFont typeface="Noto Symbol"/>
              <a:buNone/>
            </a:pPr>
            <a:r>
              <a:t/>
            </a:r>
            <a:endParaRPr b="0" baseline="0" i="0" sz="2000" u="none" cap="none" strike="noStrike">
              <a:solidFill>
                <a:schemeClr val="dk1"/>
              </a:solidFill>
              <a:latin typeface="Trebuchet MS"/>
              <a:ea typeface="Trebuchet MS"/>
              <a:cs typeface="Trebuchet MS"/>
              <a:sym typeface="Trebuchet MS"/>
            </a:endParaRPr>
          </a:p>
        </p:txBody>
      </p:sp>
      <p:pic>
        <p:nvPicPr>
          <p:cNvPr id="404" name="Shape 404"/>
          <p:cNvPicPr preferRelativeResize="0"/>
          <p:nvPr/>
        </p:nvPicPr>
        <p:blipFill rotWithShape="1">
          <a:blip r:embed="rId3">
            <a:alphaModFix/>
          </a:blip>
          <a:srcRect b="0" l="0" r="0" t="0"/>
          <a:stretch/>
        </p:blipFill>
        <p:spPr>
          <a:xfrm>
            <a:off x="0" y="0"/>
            <a:ext cx="6131011" cy="4598257"/>
          </a:xfrm>
          <a:prstGeom prst="rect">
            <a:avLst/>
          </a:prstGeom>
          <a:noFill/>
          <a:ln>
            <a:noFill/>
          </a:ln>
        </p:spPr>
      </p:pic>
      <p:pic>
        <p:nvPicPr>
          <p:cNvPr id="405" name="Shape 405"/>
          <p:cNvPicPr preferRelativeResize="0"/>
          <p:nvPr/>
        </p:nvPicPr>
        <p:blipFill rotWithShape="1">
          <a:blip r:embed="rId4">
            <a:alphaModFix/>
          </a:blip>
          <a:srcRect b="0" l="0" r="0" t="0"/>
          <a:stretch/>
        </p:blipFill>
        <p:spPr>
          <a:xfrm>
            <a:off x="6288217" y="0"/>
            <a:ext cx="5903783" cy="3896496"/>
          </a:xfrm>
          <a:prstGeom prst="rect">
            <a:avLst/>
          </a:prstGeom>
          <a:noFill/>
          <a:ln>
            <a:noFill/>
          </a:ln>
        </p:spPr>
      </p:pic>
      <p:pic>
        <p:nvPicPr>
          <p:cNvPr id="406" name="Shape 406"/>
          <p:cNvPicPr preferRelativeResize="0"/>
          <p:nvPr/>
        </p:nvPicPr>
        <p:blipFill rotWithShape="1">
          <a:blip r:embed="rId5">
            <a:alphaModFix/>
          </a:blip>
          <a:srcRect b="0" l="0" r="0" t="0"/>
          <a:stretch/>
        </p:blipFill>
        <p:spPr>
          <a:xfrm>
            <a:off x="3916560" y="3896496"/>
            <a:ext cx="4364975" cy="2913621"/>
          </a:xfrm>
          <a:prstGeom prst="rect">
            <a:avLst/>
          </a:prstGeom>
          <a:noFill/>
          <a:ln>
            <a:noFill/>
          </a:ln>
        </p:spPr>
      </p:pic>
      <p:pic>
        <p:nvPicPr>
          <p:cNvPr id="407" name="Shape 407"/>
          <p:cNvPicPr preferRelativeResize="0"/>
          <p:nvPr/>
        </p:nvPicPr>
        <p:blipFill rotWithShape="1">
          <a:blip r:embed="rId6">
            <a:alphaModFix/>
          </a:blip>
          <a:srcRect b="0" l="0" r="0" t="0"/>
          <a:stretch/>
        </p:blipFill>
        <p:spPr>
          <a:xfrm>
            <a:off x="10699921" y="5273714"/>
            <a:ext cx="1400784" cy="1468171"/>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2" name="Shape 412"/>
        <p:cNvGrpSpPr/>
        <p:nvPr/>
      </p:nvGrpSpPr>
      <p:grpSpPr>
        <a:xfrm>
          <a:off x="0" y="0"/>
          <a:ext cx="0" cy="0"/>
          <a:chOff x="0" y="0"/>
          <a:chExt cx="0" cy="0"/>
        </a:xfrm>
      </p:grpSpPr>
      <p:pic>
        <p:nvPicPr>
          <p:cNvPr id="413" name="Shape 413"/>
          <p:cNvPicPr preferRelativeResize="0"/>
          <p:nvPr/>
        </p:nvPicPr>
        <p:blipFill rotWithShape="1">
          <a:blip r:embed="rId3">
            <a:alphaModFix/>
          </a:blip>
          <a:srcRect b="0" l="0" r="0" t="0"/>
          <a:stretch/>
        </p:blipFill>
        <p:spPr>
          <a:xfrm>
            <a:off x="2911150" y="186457"/>
            <a:ext cx="6158203" cy="6454452"/>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8" name="Shape 418"/>
        <p:cNvGrpSpPr/>
        <p:nvPr/>
      </p:nvGrpSpPr>
      <p:grpSpPr>
        <a:xfrm>
          <a:off x="0" y="0"/>
          <a:ext cx="0" cy="0"/>
          <a:chOff x="0" y="0"/>
          <a:chExt cx="0" cy="0"/>
        </a:xfrm>
      </p:grpSpPr>
      <p:sp>
        <p:nvSpPr>
          <p:cNvPr id="419" name="Shape 419"/>
          <p:cNvSpPr txBox="1"/>
          <p:nvPr>
            <p:ph type="ctrTitle"/>
          </p:nvPr>
        </p:nvSpPr>
        <p:spPr>
          <a:xfrm>
            <a:off x="1051559" y="1432223"/>
            <a:ext cx="9966959" cy="3035807"/>
          </a:xfrm>
          <a:prstGeom prst="rect">
            <a:avLst/>
          </a:prstGeom>
          <a:noFill/>
          <a:ln>
            <a:noFill/>
          </a:ln>
        </p:spPr>
        <p:txBody>
          <a:bodyPr anchorCtr="0" anchor="ctr" bIns="45700" lIns="91425" rIns="91425" tIns="45700">
            <a:noAutofit/>
          </a:bodyPr>
          <a:lstStyle/>
          <a:p>
            <a:pPr indent="0" lvl="0" marL="0" marR="0" rtl="0" algn="l">
              <a:lnSpc>
                <a:spcPct val="85000"/>
              </a:lnSpc>
              <a:spcBef>
                <a:spcPts val="0"/>
              </a:spcBef>
              <a:buSzPct val="25000"/>
              <a:buFont typeface="Georgia"/>
              <a:buNone/>
            </a:pPr>
            <a:r>
              <a:rPr b="1" baseline="0" i="0" lang="en-US" sz="4400" u="none" cap="none" strike="noStrike">
                <a:latin typeface="Georgia"/>
                <a:ea typeface="Georgia"/>
                <a:cs typeface="Georgia"/>
                <a:sym typeface="Georgia"/>
              </a:rPr>
              <a:t>In fact, numbers of children in detention have significantly reduced in recent times, but…</a:t>
            </a:r>
          </a:p>
        </p:txBody>
      </p:sp>
      <p:sp>
        <p:nvSpPr>
          <p:cNvPr id="420" name="Shape 420"/>
          <p:cNvSpPr txBox="1"/>
          <p:nvPr>
            <p:ph idx="1" type="subTitle"/>
          </p:nvPr>
        </p:nvSpPr>
        <p:spPr>
          <a:xfrm>
            <a:off x="1069848" y="4389119"/>
            <a:ext cx="7891272" cy="1069847"/>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buClr>
                <a:srgbClr val="3F762A"/>
              </a:buClr>
              <a:buFont typeface="Noto Symbol"/>
              <a:buNone/>
            </a:pPr>
            <a:r>
              <a:t/>
            </a:r>
            <a:endParaRPr b="0" baseline="0" i="0" sz="2200" u="none" cap="none" strike="noStrike">
              <a:solidFill>
                <a:schemeClr val="dk1"/>
              </a:solidFill>
              <a:latin typeface="Trebuchet MS"/>
              <a:ea typeface="Trebuchet MS"/>
              <a:cs typeface="Trebuchet MS"/>
              <a:sym typeface="Trebuchet MS"/>
            </a:endParaRPr>
          </a:p>
        </p:txBody>
      </p:sp>
      <p:pic>
        <p:nvPicPr>
          <p:cNvPr id="421" name="Shape 421"/>
          <p:cNvPicPr preferRelativeResize="0"/>
          <p:nvPr/>
        </p:nvPicPr>
        <p:blipFill rotWithShape="1">
          <a:blip r:embed="rId3">
            <a:alphaModFix/>
          </a:blip>
          <a:srcRect b="0" l="0" r="0" t="0"/>
          <a:stretch/>
        </p:blipFill>
        <p:spPr>
          <a:xfrm>
            <a:off x="9617735" y="3990796"/>
            <a:ext cx="1400784" cy="1468171"/>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6" name="Shape 426"/>
        <p:cNvGrpSpPr/>
        <p:nvPr/>
      </p:nvGrpSpPr>
      <p:grpSpPr>
        <a:xfrm>
          <a:off x="0" y="0"/>
          <a:ext cx="0" cy="0"/>
          <a:chOff x="0" y="0"/>
          <a:chExt cx="0" cy="0"/>
        </a:xfrm>
      </p:grpSpPr>
      <p:sp>
        <p:nvSpPr>
          <p:cNvPr id="427" name="Shape 427"/>
          <p:cNvSpPr txBox="1"/>
          <p:nvPr>
            <p:ph type="ctrTitle"/>
          </p:nvPr>
        </p:nvSpPr>
        <p:spPr>
          <a:xfrm>
            <a:off x="1051559" y="1432223"/>
            <a:ext cx="9966959" cy="3035807"/>
          </a:xfrm>
          <a:prstGeom prst="rect">
            <a:avLst/>
          </a:prstGeom>
          <a:noFill/>
          <a:ln>
            <a:noFill/>
          </a:ln>
        </p:spPr>
        <p:txBody>
          <a:bodyPr anchorCtr="0" anchor="ctr" bIns="45700" lIns="91425" rIns="91425" tIns="45700">
            <a:noAutofit/>
          </a:bodyPr>
          <a:lstStyle/>
          <a:p>
            <a:pPr indent="0" lvl="0" marL="0" marR="0" rtl="0" algn="l">
              <a:lnSpc>
                <a:spcPct val="85000"/>
              </a:lnSpc>
              <a:spcBef>
                <a:spcPts val="0"/>
              </a:spcBef>
              <a:buSzPct val="25000"/>
              <a:buFont typeface="Georgia"/>
              <a:buNone/>
            </a:pPr>
            <a:r>
              <a:rPr b="1" baseline="0" i="0" lang="en-US" sz="4400" u="none" cap="none" strike="noStrike">
                <a:latin typeface="Georgia"/>
                <a:ea typeface="Georgia"/>
                <a:cs typeface="Georgia"/>
                <a:sym typeface="Georgia"/>
              </a:rPr>
              <a:t>We believe that…</a:t>
            </a:r>
          </a:p>
        </p:txBody>
      </p:sp>
      <p:sp>
        <p:nvSpPr>
          <p:cNvPr id="428" name="Shape 428"/>
          <p:cNvSpPr txBox="1"/>
          <p:nvPr>
            <p:ph idx="1" type="subTitle"/>
          </p:nvPr>
        </p:nvSpPr>
        <p:spPr>
          <a:xfrm>
            <a:off x="1069848" y="4389119"/>
            <a:ext cx="7891272" cy="1069847"/>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buClr>
                <a:srgbClr val="3F762A"/>
              </a:buClr>
              <a:buFont typeface="Noto Symbol"/>
              <a:buNone/>
            </a:pPr>
            <a:r>
              <a:t/>
            </a:r>
            <a:endParaRPr b="0" baseline="0" i="0" sz="2200" u="none" cap="none" strike="noStrike">
              <a:solidFill>
                <a:schemeClr val="dk1"/>
              </a:solidFill>
              <a:latin typeface="Trebuchet MS"/>
              <a:ea typeface="Trebuchet MS"/>
              <a:cs typeface="Trebuchet MS"/>
              <a:sym typeface="Trebuchet MS"/>
            </a:endParaRPr>
          </a:p>
        </p:txBody>
      </p:sp>
      <p:pic>
        <p:nvPicPr>
          <p:cNvPr id="429" name="Shape 429"/>
          <p:cNvPicPr preferRelativeResize="0"/>
          <p:nvPr/>
        </p:nvPicPr>
        <p:blipFill rotWithShape="1">
          <a:blip r:embed="rId3">
            <a:alphaModFix/>
          </a:blip>
          <a:srcRect b="0" l="0" r="0" t="0"/>
          <a:stretch/>
        </p:blipFill>
        <p:spPr>
          <a:xfrm>
            <a:off x="9617735" y="3990796"/>
            <a:ext cx="1400784" cy="1468171"/>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9" name="Shape 279"/>
        <p:cNvGrpSpPr/>
        <p:nvPr/>
      </p:nvGrpSpPr>
      <p:grpSpPr>
        <a:xfrm>
          <a:off x="0" y="0"/>
          <a:ext cx="0" cy="0"/>
          <a:chOff x="0" y="0"/>
          <a:chExt cx="0" cy="0"/>
        </a:xfrm>
      </p:grpSpPr>
      <p:sp>
        <p:nvSpPr>
          <p:cNvPr id="280" name="Shape 280"/>
          <p:cNvSpPr txBox="1"/>
          <p:nvPr>
            <p:ph type="ctrTitle"/>
          </p:nvPr>
        </p:nvSpPr>
        <p:spPr>
          <a:xfrm>
            <a:off x="1051559" y="1432223"/>
            <a:ext cx="9966959" cy="3035807"/>
          </a:xfrm>
          <a:prstGeom prst="rect">
            <a:avLst/>
          </a:prstGeom>
          <a:noFill/>
          <a:ln>
            <a:noFill/>
          </a:ln>
        </p:spPr>
        <p:txBody>
          <a:bodyPr anchorCtr="0" anchor="ctr" bIns="45700" lIns="91425" rIns="91425" tIns="45700">
            <a:noAutofit/>
          </a:bodyPr>
          <a:lstStyle/>
          <a:p>
            <a:pPr indent="0" lvl="0" marL="0" marR="0" rtl="0" algn="l">
              <a:lnSpc>
                <a:spcPct val="85000"/>
              </a:lnSpc>
              <a:spcBef>
                <a:spcPts val="0"/>
              </a:spcBef>
              <a:buSzPct val="25000"/>
              <a:buFont typeface="Georgia"/>
              <a:buNone/>
            </a:pPr>
            <a:r>
              <a:rPr b="1" baseline="0" i="0" lang="en-US" sz="6000" u="none" cap="none" strike="noStrike">
                <a:latin typeface="Georgia"/>
                <a:ea typeface="Georgia"/>
                <a:cs typeface="Georgia"/>
                <a:sym typeface="Georgia"/>
              </a:rPr>
              <a:t>Detention for Detention</a:t>
            </a:r>
            <a:br>
              <a:rPr b="1" baseline="0" i="0" lang="en-US" sz="6000" u="none" cap="none" strike="noStrike">
                <a:latin typeface="Georgia"/>
                <a:ea typeface="Georgia"/>
                <a:cs typeface="Georgia"/>
                <a:sym typeface="Georgia"/>
              </a:rPr>
            </a:br>
            <a:r>
              <a:rPr b="1" baseline="0" i="0" lang="en-US" sz="6000" u="none" cap="none" strike="noStrike">
                <a:latin typeface="Georgia"/>
                <a:ea typeface="Georgia"/>
                <a:cs typeface="Georgia"/>
                <a:sym typeface="Georgia"/>
              </a:rPr>
              <a:t>2015</a:t>
            </a:r>
          </a:p>
        </p:txBody>
      </p:sp>
      <p:sp>
        <p:nvSpPr>
          <p:cNvPr id="281" name="Shape 281"/>
          <p:cNvSpPr txBox="1"/>
          <p:nvPr>
            <p:ph idx="1" type="subTitle"/>
          </p:nvPr>
        </p:nvSpPr>
        <p:spPr>
          <a:xfrm>
            <a:off x="1069848" y="4389119"/>
            <a:ext cx="7891272" cy="1069847"/>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buClr>
                <a:srgbClr val="3F762A"/>
              </a:buClr>
              <a:buFont typeface="Noto Symbol"/>
              <a:buNone/>
            </a:pPr>
            <a:r>
              <a:t/>
            </a:r>
            <a:endParaRPr b="0" baseline="0" i="0" sz="2200" u="none" cap="none" strike="noStrike">
              <a:solidFill>
                <a:schemeClr val="dk1"/>
              </a:solidFill>
              <a:latin typeface="Trebuchet MS"/>
              <a:ea typeface="Trebuchet MS"/>
              <a:cs typeface="Trebuchet MS"/>
              <a:sym typeface="Trebuchet MS"/>
            </a:endParaRPr>
          </a:p>
        </p:txBody>
      </p:sp>
      <p:pic>
        <p:nvPicPr>
          <p:cNvPr id="282" name="Shape 282"/>
          <p:cNvPicPr preferRelativeResize="0"/>
          <p:nvPr/>
        </p:nvPicPr>
        <p:blipFill rotWithShape="1">
          <a:blip r:embed="rId3">
            <a:alphaModFix/>
          </a:blip>
          <a:srcRect b="0" l="0" r="0" t="0"/>
          <a:stretch/>
        </p:blipFill>
        <p:spPr>
          <a:xfrm>
            <a:off x="9617735" y="3990796"/>
            <a:ext cx="1400784" cy="1468171"/>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4" name="Shape 434"/>
        <p:cNvGrpSpPr/>
        <p:nvPr/>
      </p:nvGrpSpPr>
      <p:grpSpPr>
        <a:xfrm>
          <a:off x="0" y="0"/>
          <a:ext cx="0" cy="0"/>
          <a:chOff x="0" y="0"/>
          <a:chExt cx="0" cy="0"/>
        </a:xfrm>
      </p:grpSpPr>
      <p:sp>
        <p:nvSpPr>
          <p:cNvPr id="435" name="Shape 435"/>
          <p:cNvSpPr txBox="1"/>
          <p:nvPr>
            <p:ph type="ctrTitle"/>
          </p:nvPr>
        </p:nvSpPr>
        <p:spPr>
          <a:xfrm>
            <a:off x="1051559" y="1432223"/>
            <a:ext cx="9966959" cy="3035807"/>
          </a:xfrm>
          <a:prstGeom prst="rect">
            <a:avLst/>
          </a:prstGeom>
          <a:noFill/>
          <a:ln>
            <a:noFill/>
          </a:ln>
        </p:spPr>
        <p:txBody>
          <a:bodyPr anchorCtr="0" anchor="ctr" bIns="45700" lIns="91425" rIns="91425" tIns="45700">
            <a:noAutofit/>
          </a:bodyPr>
          <a:lstStyle/>
          <a:p>
            <a:pPr indent="0" lvl="0" marL="0" marR="0" rtl="0" algn="l">
              <a:lnSpc>
                <a:spcPct val="85000"/>
              </a:lnSpc>
              <a:spcBef>
                <a:spcPts val="0"/>
              </a:spcBef>
              <a:buSzPct val="25000"/>
              <a:buFont typeface="Georgia"/>
              <a:buNone/>
            </a:pPr>
            <a:r>
              <a:rPr b="1" baseline="0" i="0" lang="en-US" sz="6000" u="none" cap="none" strike="noStrike">
                <a:latin typeface="Georgia"/>
                <a:ea typeface="Georgia"/>
                <a:cs typeface="Georgia"/>
                <a:sym typeface="Georgia"/>
              </a:rPr>
              <a:t>ONE CHILD IN DETENTION IS ONE TOO MANY.</a:t>
            </a:r>
          </a:p>
        </p:txBody>
      </p:sp>
      <p:sp>
        <p:nvSpPr>
          <p:cNvPr id="436" name="Shape 436"/>
          <p:cNvSpPr txBox="1"/>
          <p:nvPr>
            <p:ph idx="1" type="subTitle"/>
          </p:nvPr>
        </p:nvSpPr>
        <p:spPr>
          <a:xfrm>
            <a:off x="1069848" y="4389119"/>
            <a:ext cx="7891272" cy="1069847"/>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buClr>
                <a:srgbClr val="3F762A"/>
              </a:buClr>
              <a:buFont typeface="Noto Symbol"/>
              <a:buNone/>
            </a:pPr>
            <a:r>
              <a:t/>
            </a:r>
            <a:endParaRPr b="0" baseline="0" i="0" sz="2200" u="none" cap="none" strike="noStrike">
              <a:solidFill>
                <a:schemeClr val="dk1"/>
              </a:solidFill>
              <a:latin typeface="Trebuchet MS"/>
              <a:ea typeface="Trebuchet MS"/>
              <a:cs typeface="Trebuchet MS"/>
              <a:sym typeface="Trebuchet MS"/>
            </a:endParaRPr>
          </a:p>
        </p:txBody>
      </p:sp>
      <p:pic>
        <p:nvPicPr>
          <p:cNvPr id="437" name="Shape 437"/>
          <p:cNvPicPr preferRelativeResize="0"/>
          <p:nvPr/>
        </p:nvPicPr>
        <p:blipFill rotWithShape="1">
          <a:blip r:embed="rId3">
            <a:alphaModFix/>
          </a:blip>
          <a:srcRect b="0" l="0" r="0" t="0"/>
          <a:stretch/>
        </p:blipFill>
        <p:spPr>
          <a:xfrm>
            <a:off x="9617735" y="3990796"/>
            <a:ext cx="1400784" cy="1468171"/>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2" name="Shape 442"/>
        <p:cNvGrpSpPr/>
        <p:nvPr/>
      </p:nvGrpSpPr>
      <p:grpSpPr>
        <a:xfrm>
          <a:off x="0" y="0"/>
          <a:ext cx="0" cy="0"/>
          <a:chOff x="0" y="0"/>
          <a:chExt cx="0" cy="0"/>
        </a:xfrm>
      </p:grpSpPr>
      <p:sp>
        <p:nvSpPr>
          <p:cNvPr id="443" name="Shape 443"/>
          <p:cNvSpPr txBox="1"/>
          <p:nvPr>
            <p:ph type="title"/>
          </p:nvPr>
        </p:nvSpPr>
        <p:spPr>
          <a:xfrm>
            <a:off x="1069848" y="484631"/>
            <a:ext cx="10058399" cy="1609344"/>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Font typeface="Georgia"/>
              <a:buNone/>
            </a:pPr>
            <a:r>
              <a:t/>
            </a:r>
            <a:endParaRPr b="1" baseline="0" i="0" sz="4800" u="none" cap="none" strike="noStrike">
              <a:latin typeface="Georgia"/>
              <a:ea typeface="Georgia"/>
              <a:cs typeface="Georgia"/>
              <a:sym typeface="Georgia"/>
            </a:endParaRPr>
          </a:p>
        </p:txBody>
      </p:sp>
      <p:pic>
        <p:nvPicPr>
          <p:cNvPr id="444" name="Shape 444"/>
          <p:cNvPicPr preferRelativeResize="0"/>
          <p:nvPr>
            <p:ph idx="1" type="body"/>
          </p:nvPr>
        </p:nvPicPr>
        <p:blipFill rotWithShape="1">
          <a:blip r:embed="rId3">
            <a:alphaModFix/>
          </a:blip>
          <a:srcRect b="0" l="0" r="0" t="0"/>
          <a:stretch/>
        </p:blipFill>
        <p:spPr>
          <a:xfrm>
            <a:off x="1675156" y="113773"/>
            <a:ext cx="8177181" cy="6640648"/>
          </a:xfrm>
          <a:prstGeom prst="rect">
            <a:avLst/>
          </a:prstGeom>
          <a:noFill/>
          <a:ln>
            <a:noFill/>
          </a:ln>
        </p:spPr>
      </p:pic>
      <p:pic>
        <p:nvPicPr>
          <p:cNvPr id="445" name="Shape 445"/>
          <p:cNvPicPr preferRelativeResize="0"/>
          <p:nvPr/>
        </p:nvPicPr>
        <p:blipFill rotWithShape="1">
          <a:blip r:embed="rId4">
            <a:alphaModFix/>
          </a:blip>
          <a:srcRect b="0" l="0" r="0" t="0"/>
          <a:stretch/>
        </p:blipFill>
        <p:spPr>
          <a:xfrm>
            <a:off x="10648046" y="5286251"/>
            <a:ext cx="1400784" cy="1468171"/>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9" name="Shape 449"/>
        <p:cNvGrpSpPr/>
        <p:nvPr/>
      </p:nvGrpSpPr>
      <p:grpSpPr>
        <a:xfrm>
          <a:off x="0" y="0"/>
          <a:ext cx="0" cy="0"/>
          <a:chOff x="0" y="0"/>
          <a:chExt cx="0" cy="0"/>
        </a:xfrm>
      </p:grpSpPr>
      <p:pic>
        <p:nvPicPr>
          <p:cNvPr id="450" name="Shape 450"/>
          <p:cNvPicPr preferRelativeResize="0"/>
          <p:nvPr/>
        </p:nvPicPr>
        <p:blipFill rotWithShape="1">
          <a:blip r:embed="rId3">
            <a:alphaModFix/>
          </a:blip>
          <a:srcRect b="0" l="0" r="0" t="0"/>
          <a:stretch/>
        </p:blipFill>
        <p:spPr>
          <a:xfrm>
            <a:off x="2911150" y="186457"/>
            <a:ext cx="6158203" cy="6454452"/>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7" name="Shape 287"/>
        <p:cNvGrpSpPr/>
        <p:nvPr/>
      </p:nvGrpSpPr>
      <p:grpSpPr>
        <a:xfrm>
          <a:off x="0" y="0"/>
          <a:ext cx="0" cy="0"/>
          <a:chOff x="0" y="0"/>
          <a:chExt cx="0" cy="0"/>
        </a:xfrm>
      </p:grpSpPr>
      <p:sp>
        <p:nvSpPr>
          <p:cNvPr id="288" name="Shape 288"/>
          <p:cNvSpPr txBox="1"/>
          <p:nvPr>
            <p:ph type="title"/>
          </p:nvPr>
        </p:nvSpPr>
        <p:spPr>
          <a:xfrm>
            <a:off x="1018333" y="0"/>
            <a:ext cx="10058399" cy="1236372"/>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SzPct val="25000"/>
              <a:buFont typeface="Georgia"/>
              <a:buNone/>
            </a:pPr>
            <a:r>
              <a:rPr b="1" baseline="0" i="0" lang="en-US" sz="4800" u="none" cap="none" strike="noStrike">
                <a:latin typeface="Georgia"/>
                <a:ea typeface="Georgia"/>
                <a:cs typeface="Georgia"/>
                <a:sym typeface="Georgia"/>
              </a:rPr>
              <a:t>Did you know….</a:t>
            </a:r>
          </a:p>
        </p:txBody>
      </p:sp>
      <p:sp>
        <p:nvSpPr>
          <p:cNvPr id="289" name="Shape 289"/>
          <p:cNvSpPr txBox="1"/>
          <p:nvPr>
            <p:ph idx="1" type="body"/>
          </p:nvPr>
        </p:nvSpPr>
        <p:spPr>
          <a:xfrm>
            <a:off x="283336" y="1236371"/>
            <a:ext cx="10379430" cy="5490998"/>
          </a:xfrm>
          <a:prstGeom prst="rect">
            <a:avLst/>
          </a:prstGeom>
          <a:noFill/>
          <a:ln>
            <a:noFill/>
          </a:ln>
        </p:spPr>
        <p:txBody>
          <a:bodyPr anchorCtr="0" anchor="t" bIns="45700" lIns="91425" rIns="91425" tIns="45700">
            <a:noAutofit/>
          </a:bodyPr>
          <a:lstStyle/>
          <a:p>
            <a:pPr indent="0" lvl="0" marL="0" marR="0" rtl="0" algn="l">
              <a:lnSpc>
                <a:spcPct val="75000"/>
              </a:lnSpc>
              <a:spcBef>
                <a:spcPts val="0"/>
              </a:spcBef>
              <a:buClr>
                <a:srgbClr val="3F762A"/>
              </a:buClr>
              <a:buSzPct val="25000"/>
              <a:buFont typeface="Noto Symbol"/>
              <a:buNone/>
            </a:pPr>
            <a:r>
              <a:rPr b="1" baseline="0" i="0" lang="en-US" sz="3400" u="none" cap="none" strike="noStrike">
                <a:solidFill>
                  <a:srgbClr val="0070C0"/>
                </a:solidFill>
                <a:latin typeface="Trebuchet MS"/>
                <a:ea typeface="Trebuchet MS"/>
                <a:cs typeface="Trebuchet MS"/>
                <a:sym typeface="Trebuchet MS"/>
              </a:rPr>
              <a:t>The Government's latest statistics, dated 31 March 2015, reveal that:</a:t>
            </a:r>
          </a:p>
          <a:p>
            <a:pPr indent="-182880" lvl="0" marL="182880" marR="0" rtl="0" algn="l">
              <a:lnSpc>
                <a:spcPct val="75000"/>
              </a:lnSpc>
              <a:spcBef>
                <a:spcPts val="1200"/>
              </a:spcBef>
              <a:buClr>
                <a:srgbClr val="3F762A"/>
              </a:buClr>
              <a:buSzPct val="85000"/>
              <a:buFont typeface="Noto Symbol"/>
              <a:buChar char="▪"/>
            </a:pPr>
            <a:r>
              <a:rPr b="1" baseline="0" i="0" lang="en-US" sz="3400" u="none" cap="none" strike="noStrike">
                <a:solidFill>
                  <a:schemeClr val="dk1"/>
                </a:solidFill>
                <a:latin typeface="Trebuchet MS"/>
                <a:ea typeface="Trebuchet MS"/>
                <a:cs typeface="Trebuchet MS"/>
                <a:sym typeface="Trebuchet MS"/>
              </a:rPr>
              <a:t>124 children are held in immigration detention facilities within Australia </a:t>
            </a:r>
          </a:p>
          <a:p>
            <a:pPr indent="-182880" lvl="0" marL="182880" marR="0" rtl="0" algn="l">
              <a:lnSpc>
                <a:spcPct val="75000"/>
              </a:lnSpc>
              <a:spcBef>
                <a:spcPts val="1200"/>
              </a:spcBef>
              <a:buClr>
                <a:srgbClr val="3F762A"/>
              </a:buClr>
              <a:buSzPct val="85000"/>
              <a:buFont typeface="Noto Symbol"/>
              <a:buChar char="▪"/>
            </a:pPr>
            <a:r>
              <a:rPr b="1" baseline="0" i="0" lang="en-US" sz="3400" u="none" cap="none" strike="noStrike">
                <a:solidFill>
                  <a:srgbClr val="0070C0"/>
                </a:solidFill>
                <a:latin typeface="Trebuchet MS"/>
                <a:ea typeface="Trebuchet MS"/>
                <a:cs typeface="Trebuchet MS"/>
                <a:sym typeface="Trebuchet MS"/>
              </a:rPr>
              <a:t>103 children are held in detention on Nauru</a:t>
            </a:r>
          </a:p>
          <a:p>
            <a:pPr indent="-182880" lvl="0" marL="182880" marR="0" rtl="0" algn="l">
              <a:lnSpc>
                <a:spcPct val="75000"/>
              </a:lnSpc>
              <a:spcBef>
                <a:spcPts val="1200"/>
              </a:spcBef>
              <a:buClr>
                <a:srgbClr val="3F762A"/>
              </a:buClr>
              <a:buSzPct val="85000"/>
              <a:buFont typeface="Noto Symbol"/>
              <a:buChar char="▪"/>
            </a:pPr>
            <a:r>
              <a:rPr b="1" baseline="0" i="0" lang="en-US" sz="3400" u="none" cap="none" strike="noStrike">
                <a:solidFill>
                  <a:schemeClr val="dk1"/>
                </a:solidFill>
                <a:latin typeface="Trebuchet MS"/>
                <a:ea typeface="Trebuchet MS"/>
                <a:cs typeface="Trebuchet MS"/>
                <a:sym typeface="Trebuchet MS"/>
              </a:rPr>
              <a:t>1,282 children are detained in the community under residence determinations, a system referred to as community detention</a:t>
            </a:r>
          </a:p>
          <a:p>
            <a:pPr indent="-182880" lvl="0" marL="182880" marR="0" rtl="0" algn="l">
              <a:lnSpc>
                <a:spcPct val="75000"/>
              </a:lnSpc>
              <a:spcBef>
                <a:spcPts val="1200"/>
              </a:spcBef>
              <a:buClr>
                <a:srgbClr val="3F762A"/>
              </a:buClr>
              <a:buSzPct val="85000"/>
              <a:buFont typeface="Noto Symbol"/>
              <a:buChar char="▪"/>
            </a:pPr>
            <a:r>
              <a:rPr b="1" baseline="0" i="0" lang="en-US" sz="3400" u="none" cap="none" strike="noStrike">
                <a:solidFill>
                  <a:srgbClr val="0070C0"/>
                </a:solidFill>
                <a:latin typeface="Trebuchet MS"/>
                <a:ea typeface="Trebuchet MS"/>
                <a:cs typeface="Trebuchet MS"/>
                <a:sym typeface="Trebuchet MS"/>
              </a:rPr>
              <a:t>2,760 children are living in the community on bridging visas which mean their parents generally have no work rights and very limited access to any Government support</a:t>
            </a:r>
            <a:r>
              <a:rPr b="1" baseline="0" i="0" lang="en-US" sz="3400" u="none" cap="none" strike="noStrike">
                <a:solidFill>
                  <a:schemeClr val="dk1"/>
                </a:solidFill>
                <a:latin typeface="Trebuchet MS"/>
                <a:ea typeface="Trebuchet MS"/>
                <a:cs typeface="Trebuchet MS"/>
                <a:sym typeface="Trebuchet MS"/>
              </a:rPr>
              <a:t> (</a:t>
            </a:r>
            <a:r>
              <a:rPr b="1" baseline="0" i="0" lang="en-US" sz="3400" u="sng" cap="none" strike="noStrike">
                <a:solidFill>
                  <a:schemeClr val="hlink"/>
                </a:solidFill>
                <a:latin typeface="Trebuchet MS"/>
                <a:ea typeface="Trebuchet MS"/>
                <a:cs typeface="Trebuchet MS"/>
                <a:sym typeface="Trebuchet MS"/>
                <a:hlinkClick r:id="rId3"/>
              </a:rPr>
              <a:t>www.chilout.org</a:t>
            </a:r>
            <a:r>
              <a:rPr b="1" baseline="0" i="0" lang="en-US" sz="3400" u="none" cap="none" strike="noStrike">
                <a:solidFill>
                  <a:schemeClr val="dk1"/>
                </a:solidFill>
                <a:latin typeface="Trebuchet MS"/>
                <a:ea typeface="Trebuchet MS"/>
                <a:cs typeface="Trebuchet MS"/>
                <a:sym typeface="Trebuchet MS"/>
              </a:rPr>
              <a:t>)</a:t>
            </a:r>
          </a:p>
        </p:txBody>
      </p:sp>
      <p:pic>
        <p:nvPicPr>
          <p:cNvPr id="290" name="Shape 290"/>
          <p:cNvPicPr preferRelativeResize="0"/>
          <p:nvPr/>
        </p:nvPicPr>
        <p:blipFill rotWithShape="1">
          <a:blip r:embed="rId4">
            <a:alphaModFix/>
          </a:blip>
          <a:srcRect b="0" l="0" r="0" t="0"/>
          <a:stretch/>
        </p:blipFill>
        <p:spPr>
          <a:xfrm>
            <a:off x="10662764" y="5259200"/>
            <a:ext cx="1400784" cy="1468171"/>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5" name="Shape 295"/>
        <p:cNvGrpSpPr/>
        <p:nvPr/>
      </p:nvGrpSpPr>
      <p:grpSpPr>
        <a:xfrm>
          <a:off x="0" y="0"/>
          <a:ext cx="0" cy="0"/>
          <a:chOff x="0" y="0"/>
          <a:chExt cx="0" cy="0"/>
        </a:xfrm>
      </p:grpSpPr>
      <p:sp>
        <p:nvSpPr>
          <p:cNvPr id="296" name="Shape 296"/>
          <p:cNvSpPr txBox="1"/>
          <p:nvPr>
            <p:ph type="title"/>
          </p:nvPr>
        </p:nvSpPr>
        <p:spPr>
          <a:xfrm>
            <a:off x="838200" y="365125"/>
            <a:ext cx="10515599" cy="1325562"/>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SzPct val="25000"/>
              <a:buFont typeface="Calibri"/>
              <a:buNone/>
            </a:pPr>
            <a:r>
              <a:rPr b="1" baseline="0" i="0" lang="en-US" sz="4800" u="none" cap="none" strike="noStrike">
                <a:latin typeface="Calibri"/>
                <a:ea typeface="Calibri"/>
                <a:cs typeface="Calibri"/>
                <a:sym typeface="Calibri"/>
              </a:rPr>
              <a:t>From the Asylum Seeker Resource Centre…</a:t>
            </a:r>
          </a:p>
        </p:txBody>
      </p:sp>
      <p:pic>
        <p:nvPicPr>
          <p:cNvPr id="297" name="Shape 297"/>
          <p:cNvPicPr preferRelativeResize="0"/>
          <p:nvPr>
            <p:ph idx="1" type="body"/>
          </p:nvPr>
        </p:nvPicPr>
        <p:blipFill rotWithShape="1">
          <a:blip r:embed="rId3">
            <a:alphaModFix/>
          </a:blip>
          <a:srcRect b="0" l="0" r="0" t="0"/>
          <a:stretch/>
        </p:blipFill>
        <p:spPr>
          <a:xfrm>
            <a:off x="170203" y="2627289"/>
            <a:ext cx="11768511" cy="2962140"/>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1" name="Shape 301"/>
        <p:cNvGrpSpPr/>
        <p:nvPr/>
      </p:nvGrpSpPr>
      <p:grpSpPr>
        <a:xfrm>
          <a:off x="0" y="0"/>
          <a:ext cx="0" cy="0"/>
          <a:chOff x="0" y="0"/>
          <a:chExt cx="0" cy="0"/>
        </a:xfrm>
      </p:grpSpPr>
      <p:sp>
        <p:nvSpPr>
          <p:cNvPr id="302" name="Shape 302"/>
          <p:cNvSpPr txBox="1"/>
          <p:nvPr>
            <p:ph type="ctrTitle"/>
          </p:nvPr>
        </p:nvSpPr>
        <p:spPr>
          <a:xfrm>
            <a:off x="1051559" y="1432223"/>
            <a:ext cx="9966959" cy="3035807"/>
          </a:xfrm>
          <a:prstGeom prst="rect">
            <a:avLst/>
          </a:prstGeom>
          <a:noFill/>
          <a:ln>
            <a:noFill/>
          </a:ln>
        </p:spPr>
        <p:txBody>
          <a:bodyPr anchorCtr="0" anchor="ctr" bIns="45700" lIns="91425" rIns="91425" tIns="45700">
            <a:noAutofit/>
          </a:bodyPr>
          <a:lstStyle/>
          <a:p>
            <a:pPr indent="0" lvl="0" marL="0" marR="0" rtl="0" algn="l">
              <a:lnSpc>
                <a:spcPct val="85000"/>
              </a:lnSpc>
              <a:spcBef>
                <a:spcPts val="0"/>
              </a:spcBef>
              <a:buSzPct val="25000"/>
              <a:buFont typeface="Georgia"/>
              <a:buNone/>
            </a:pPr>
            <a:r>
              <a:rPr b="1" baseline="0" i="0" lang="en-US" sz="6000" u="none" cap="none" strike="noStrike">
                <a:latin typeface="Georgia"/>
                <a:ea typeface="Georgia"/>
                <a:cs typeface="Georgia"/>
                <a:sym typeface="Georgia"/>
              </a:rPr>
              <a:t>So what can we do?</a:t>
            </a:r>
          </a:p>
        </p:txBody>
      </p:sp>
      <p:sp>
        <p:nvSpPr>
          <p:cNvPr id="303" name="Shape 303"/>
          <p:cNvSpPr txBox="1"/>
          <p:nvPr>
            <p:ph idx="1" type="subTitle"/>
          </p:nvPr>
        </p:nvSpPr>
        <p:spPr>
          <a:xfrm>
            <a:off x="1069848" y="4389119"/>
            <a:ext cx="7891272" cy="1069847"/>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buClr>
                <a:srgbClr val="3F762A"/>
              </a:buClr>
              <a:buFont typeface="Noto Symbol"/>
              <a:buNone/>
            </a:pPr>
            <a:r>
              <a:t/>
            </a:r>
            <a:endParaRPr b="0" baseline="0" i="0" sz="2200" u="none" cap="none" strike="noStrike">
              <a:solidFill>
                <a:schemeClr val="dk1"/>
              </a:solidFill>
              <a:latin typeface="Trebuchet MS"/>
              <a:ea typeface="Trebuchet MS"/>
              <a:cs typeface="Trebuchet MS"/>
              <a:sym typeface="Trebuchet MS"/>
            </a:endParaRPr>
          </a:p>
        </p:txBody>
      </p:sp>
      <p:pic>
        <p:nvPicPr>
          <p:cNvPr id="304" name="Shape 304"/>
          <p:cNvPicPr preferRelativeResize="0"/>
          <p:nvPr/>
        </p:nvPicPr>
        <p:blipFill rotWithShape="1">
          <a:blip r:embed="rId3">
            <a:alphaModFix/>
          </a:blip>
          <a:srcRect b="0" l="0" r="0" t="0"/>
          <a:stretch/>
        </p:blipFill>
        <p:spPr>
          <a:xfrm>
            <a:off x="9617735" y="3990796"/>
            <a:ext cx="1400784" cy="1468171"/>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9" name="Shape 309"/>
        <p:cNvGrpSpPr/>
        <p:nvPr/>
      </p:nvGrpSpPr>
      <p:grpSpPr>
        <a:xfrm>
          <a:off x="0" y="0"/>
          <a:ext cx="0" cy="0"/>
          <a:chOff x="0" y="0"/>
          <a:chExt cx="0" cy="0"/>
        </a:xfrm>
      </p:grpSpPr>
      <p:sp>
        <p:nvSpPr>
          <p:cNvPr id="310" name="Shape 310"/>
          <p:cNvSpPr txBox="1"/>
          <p:nvPr>
            <p:ph type="ctrTitle"/>
          </p:nvPr>
        </p:nvSpPr>
        <p:spPr>
          <a:xfrm>
            <a:off x="1051559" y="1432223"/>
            <a:ext cx="9966959" cy="3035807"/>
          </a:xfrm>
          <a:prstGeom prst="rect">
            <a:avLst/>
          </a:prstGeom>
          <a:noFill/>
          <a:ln>
            <a:noFill/>
          </a:ln>
        </p:spPr>
        <p:txBody>
          <a:bodyPr anchorCtr="0" anchor="ctr" bIns="45700" lIns="91425" rIns="91425" tIns="45700">
            <a:noAutofit/>
          </a:bodyPr>
          <a:lstStyle/>
          <a:p>
            <a:pPr indent="0" lvl="0" marL="0" marR="0" rtl="0" algn="l">
              <a:lnSpc>
                <a:spcPct val="85000"/>
              </a:lnSpc>
              <a:spcBef>
                <a:spcPts val="0"/>
              </a:spcBef>
              <a:buSzPct val="25000"/>
              <a:buFont typeface="Georgia"/>
              <a:buNone/>
            </a:pPr>
            <a:r>
              <a:rPr b="1" baseline="0" i="0" lang="en-US" sz="6000" u="none" cap="none" strike="noStrike">
                <a:latin typeface="Georgia"/>
                <a:ea typeface="Georgia"/>
                <a:cs typeface="Georgia"/>
                <a:sym typeface="Georgia"/>
              </a:rPr>
              <a:t>Detention for Detention</a:t>
            </a:r>
            <a:br>
              <a:rPr b="1" baseline="0" i="0" lang="en-US" sz="6000" u="none" cap="none" strike="noStrike">
                <a:latin typeface="Georgia"/>
                <a:ea typeface="Georgia"/>
                <a:cs typeface="Georgia"/>
                <a:sym typeface="Georgia"/>
              </a:rPr>
            </a:br>
            <a:r>
              <a:rPr b="1" baseline="0" i="0" lang="en-US" sz="6000" u="none" cap="none" strike="noStrike">
                <a:latin typeface="Georgia"/>
                <a:ea typeface="Georgia"/>
                <a:cs typeface="Georgia"/>
                <a:sym typeface="Georgia"/>
              </a:rPr>
              <a:t>2015</a:t>
            </a:r>
          </a:p>
        </p:txBody>
      </p:sp>
      <p:sp>
        <p:nvSpPr>
          <p:cNvPr id="311" name="Shape 311"/>
          <p:cNvSpPr txBox="1"/>
          <p:nvPr>
            <p:ph idx="1" type="subTitle"/>
          </p:nvPr>
        </p:nvSpPr>
        <p:spPr>
          <a:xfrm>
            <a:off x="1069848" y="4389119"/>
            <a:ext cx="7891272" cy="1069847"/>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buClr>
                <a:srgbClr val="3F762A"/>
              </a:buClr>
              <a:buFont typeface="Noto Symbol"/>
              <a:buNone/>
            </a:pPr>
            <a:r>
              <a:t/>
            </a:r>
            <a:endParaRPr b="0" baseline="0" i="0" sz="2200" u="none" cap="none" strike="noStrike">
              <a:solidFill>
                <a:schemeClr val="dk1"/>
              </a:solidFill>
              <a:latin typeface="Trebuchet MS"/>
              <a:ea typeface="Trebuchet MS"/>
              <a:cs typeface="Trebuchet MS"/>
              <a:sym typeface="Trebuchet MS"/>
            </a:endParaRPr>
          </a:p>
        </p:txBody>
      </p:sp>
      <p:pic>
        <p:nvPicPr>
          <p:cNvPr id="312" name="Shape 312"/>
          <p:cNvPicPr preferRelativeResize="0"/>
          <p:nvPr/>
        </p:nvPicPr>
        <p:blipFill rotWithShape="1">
          <a:blip r:embed="rId3">
            <a:alphaModFix/>
          </a:blip>
          <a:srcRect b="0" l="0" r="0" t="0"/>
          <a:stretch/>
        </p:blipFill>
        <p:spPr>
          <a:xfrm>
            <a:off x="9617735" y="3990796"/>
            <a:ext cx="1400784" cy="1468171"/>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7" name="Shape 317"/>
        <p:cNvGrpSpPr/>
        <p:nvPr/>
      </p:nvGrpSpPr>
      <p:grpSpPr>
        <a:xfrm>
          <a:off x="0" y="0"/>
          <a:ext cx="0" cy="0"/>
          <a:chOff x="0" y="0"/>
          <a:chExt cx="0" cy="0"/>
        </a:xfrm>
      </p:grpSpPr>
      <p:sp>
        <p:nvSpPr>
          <p:cNvPr id="318" name="Shape 318"/>
          <p:cNvSpPr txBox="1"/>
          <p:nvPr>
            <p:ph type="title"/>
          </p:nvPr>
        </p:nvSpPr>
        <p:spPr>
          <a:xfrm>
            <a:off x="1069848" y="484631"/>
            <a:ext cx="10058399" cy="1609344"/>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SzPct val="25000"/>
              <a:buFont typeface="Georgia"/>
              <a:buNone/>
            </a:pPr>
            <a:r>
              <a:rPr b="1" baseline="0" i="0" lang="en-US" sz="4000" u="none" cap="none" strike="noStrike">
                <a:latin typeface="Georgia"/>
                <a:ea typeface="Georgia"/>
                <a:cs typeface="Georgia"/>
                <a:sym typeface="Georgia"/>
              </a:rPr>
              <a:t>Detention for Detention 2013 &amp; 2014:</a:t>
            </a:r>
            <a:br>
              <a:rPr b="1" baseline="0" i="0" lang="en-US" sz="4000" u="none" cap="none" strike="noStrike">
                <a:latin typeface="Georgia"/>
                <a:ea typeface="Georgia"/>
                <a:cs typeface="Georgia"/>
                <a:sym typeface="Georgia"/>
              </a:rPr>
            </a:br>
            <a:r>
              <a:rPr b="1" baseline="0" i="0" lang="en-US" sz="4000" u="none" cap="none" strike="noStrike">
                <a:latin typeface="Georgia"/>
                <a:ea typeface="Georgia"/>
                <a:cs typeface="Georgia"/>
                <a:sym typeface="Georgia"/>
              </a:rPr>
              <a:t>Our voice was certainly heard… </a:t>
            </a:r>
          </a:p>
        </p:txBody>
      </p:sp>
      <p:pic>
        <p:nvPicPr>
          <p:cNvPr id="319" name="Shape 319"/>
          <p:cNvPicPr preferRelativeResize="0"/>
          <p:nvPr>
            <p:ph idx="1" type="body"/>
          </p:nvPr>
        </p:nvPicPr>
        <p:blipFill rotWithShape="1">
          <a:blip r:embed="rId3">
            <a:alphaModFix/>
          </a:blip>
          <a:srcRect b="0" l="0" r="0" t="0"/>
          <a:stretch/>
        </p:blipFill>
        <p:spPr>
          <a:xfrm>
            <a:off x="3062056" y="2598694"/>
            <a:ext cx="6073983" cy="4051300"/>
          </a:xfrm>
          <a:prstGeom prst="rect">
            <a:avLst/>
          </a:prstGeom>
          <a:noFill/>
          <a:ln>
            <a:noFill/>
          </a:ln>
        </p:spPr>
      </p:pic>
      <p:pic>
        <p:nvPicPr>
          <p:cNvPr id="320" name="Shape 320"/>
          <p:cNvPicPr preferRelativeResize="0"/>
          <p:nvPr/>
        </p:nvPicPr>
        <p:blipFill rotWithShape="1">
          <a:blip r:embed="rId4">
            <a:alphaModFix/>
          </a:blip>
          <a:srcRect b="0" l="0" r="0" t="0"/>
          <a:stretch/>
        </p:blipFill>
        <p:spPr>
          <a:xfrm>
            <a:off x="10699921" y="5273714"/>
            <a:ext cx="1400784" cy="1468171"/>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5" name="Shape 325"/>
        <p:cNvGrpSpPr/>
        <p:nvPr/>
      </p:nvGrpSpPr>
      <p:grpSpPr>
        <a:xfrm>
          <a:off x="0" y="0"/>
          <a:ext cx="0" cy="0"/>
          <a:chOff x="0" y="0"/>
          <a:chExt cx="0" cy="0"/>
        </a:xfrm>
      </p:grpSpPr>
      <p:pic>
        <p:nvPicPr>
          <p:cNvPr id="326" name="Shape 326"/>
          <p:cNvPicPr preferRelativeResize="0"/>
          <p:nvPr/>
        </p:nvPicPr>
        <p:blipFill rotWithShape="1">
          <a:blip r:embed="rId3">
            <a:alphaModFix/>
          </a:blip>
          <a:srcRect b="0" l="0" r="0" t="0"/>
          <a:stretch/>
        </p:blipFill>
        <p:spPr>
          <a:xfrm>
            <a:off x="3044600" y="3880676"/>
            <a:ext cx="6157065" cy="2786073"/>
          </a:xfrm>
          <a:prstGeom prst="rect">
            <a:avLst/>
          </a:prstGeom>
          <a:noFill/>
          <a:ln>
            <a:noFill/>
          </a:ln>
        </p:spPr>
      </p:pic>
      <p:sp>
        <p:nvSpPr>
          <p:cNvPr id="327" name="Shape 327"/>
          <p:cNvSpPr txBox="1"/>
          <p:nvPr>
            <p:ph type="title"/>
          </p:nvPr>
        </p:nvSpPr>
        <p:spPr>
          <a:xfrm>
            <a:off x="1069848" y="484631"/>
            <a:ext cx="10058399" cy="1609344"/>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Font typeface="Georgia"/>
              <a:buNone/>
            </a:pPr>
            <a:r>
              <a:t/>
            </a:r>
            <a:endParaRPr b="1" baseline="0" i="0" sz="4800" u="none" cap="none" strike="noStrike">
              <a:latin typeface="Georgia"/>
              <a:ea typeface="Georgia"/>
              <a:cs typeface="Georgia"/>
              <a:sym typeface="Georgia"/>
            </a:endParaRPr>
          </a:p>
        </p:txBody>
      </p:sp>
      <p:pic>
        <p:nvPicPr>
          <p:cNvPr id="328" name="Shape 328"/>
          <p:cNvPicPr preferRelativeResize="0"/>
          <p:nvPr/>
        </p:nvPicPr>
        <p:blipFill rotWithShape="1">
          <a:blip r:embed="rId4">
            <a:alphaModFix/>
          </a:blip>
          <a:srcRect b="0" l="0" r="0" t="0"/>
          <a:stretch/>
        </p:blipFill>
        <p:spPr>
          <a:xfrm>
            <a:off x="10699921" y="5273714"/>
            <a:ext cx="1400784" cy="1468171"/>
          </a:xfrm>
          <a:prstGeom prst="rect">
            <a:avLst/>
          </a:prstGeom>
          <a:noFill/>
          <a:ln>
            <a:noFill/>
          </a:ln>
        </p:spPr>
      </p:pic>
      <p:pic>
        <p:nvPicPr>
          <p:cNvPr id="329" name="Shape 329"/>
          <p:cNvPicPr preferRelativeResize="0"/>
          <p:nvPr/>
        </p:nvPicPr>
        <p:blipFill rotWithShape="1">
          <a:blip r:embed="rId5">
            <a:alphaModFix/>
          </a:blip>
          <a:srcRect b="0" l="0" r="0" t="0"/>
          <a:stretch/>
        </p:blipFill>
        <p:spPr>
          <a:xfrm>
            <a:off x="6380998" y="415887"/>
            <a:ext cx="4747249" cy="3156921"/>
          </a:xfrm>
          <a:prstGeom prst="rect">
            <a:avLst/>
          </a:prstGeom>
          <a:noFill/>
          <a:ln>
            <a:noFill/>
          </a:ln>
        </p:spPr>
      </p:pic>
      <p:pic>
        <p:nvPicPr>
          <p:cNvPr id="330" name="Shape 330"/>
          <p:cNvPicPr preferRelativeResize="0"/>
          <p:nvPr/>
        </p:nvPicPr>
        <p:blipFill rotWithShape="1">
          <a:blip r:embed="rId6">
            <a:alphaModFix/>
          </a:blip>
          <a:srcRect b="0" l="0" r="0" t="0"/>
          <a:stretch/>
        </p:blipFill>
        <p:spPr>
          <a:xfrm>
            <a:off x="806239" y="484631"/>
            <a:ext cx="4138294" cy="3103721"/>
          </a:xfrm>
          <a:prstGeom prst="rect">
            <a:avLst/>
          </a:prstGeom>
          <a:noFill/>
          <a:ln>
            <a:noFill/>
          </a:ln>
        </p:spPr>
      </p:pic>
      <p:sp>
        <p:nvSpPr>
          <p:cNvPr id="331" name="Shape 331"/>
          <p:cNvSpPr txBox="1"/>
          <p:nvPr>
            <p:ph idx="1" type="body"/>
          </p:nvPr>
        </p:nvSpPr>
        <p:spPr>
          <a:xfrm>
            <a:off x="1069848" y="2121408"/>
            <a:ext cx="10058399" cy="4050791"/>
          </a:xfrm>
          <a:prstGeom prst="rect">
            <a:avLst/>
          </a:prstGeom>
          <a:noFill/>
          <a:ln>
            <a:noFill/>
          </a:ln>
        </p:spPr>
        <p:txBody>
          <a:bodyPr anchorCtr="0" anchor="t" bIns="45700" lIns="91425" rIns="91425" tIns="45700">
            <a:noAutofit/>
          </a:bodyPr>
          <a:lstStyle/>
          <a:p>
            <a:pPr indent="-74929" lvl="0" marL="182880" marR="0" rtl="0" algn="l">
              <a:lnSpc>
                <a:spcPct val="90000"/>
              </a:lnSpc>
              <a:spcBef>
                <a:spcPts val="0"/>
              </a:spcBef>
              <a:buClr>
                <a:srgbClr val="3F762A"/>
              </a:buClr>
              <a:buFont typeface="Noto Symbol"/>
              <a:buNone/>
            </a:pPr>
            <a:r>
              <a:t/>
            </a:r>
            <a:endParaRPr b="0" baseline="0" i="0" sz="2000" u="none" cap="none" strike="noStrike">
              <a:solidFill>
                <a:schemeClr val="dk1"/>
              </a:solidFill>
              <a:latin typeface="Trebuchet MS"/>
              <a:ea typeface="Trebuchet MS"/>
              <a:cs typeface="Trebuchet MS"/>
              <a:sym typeface="Trebuchet MS"/>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6" name="Shape 336"/>
        <p:cNvGrpSpPr/>
        <p:nvPr/>
      </p:nvGrpSpPr>
      <p:grpSpPr>
        <a:xfrm>
          <a:off x="0" y="0"/>
          <a:ext cx="0" cy="0"/>
          <a:chOff x="0" y="0"/>
          <a:chExt cx="0" cy="0"/>
        </a:xfrm>
      </p:grpSpPr>
      <p:sp>
        <p:nvSpPr>
          <p:cNvPr id="337" name="Shape 337"/>
          <p:cNvSpPr txBox="1"/>
          <p:nvPr>
            <p:ph type="title"/>
          </p:nvPr>
        </p:nvSpPr>
        <p:spPr>
          <a:xfrm>
            <a:off x="1069848" y="484631"/>
            <a:ext cx="10058399" cy="1609344"/>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Font typeface="Georgia"/>
              <a:buNone/>
            </a:pPr>
            <a:r>
              <a:t/>
            </a:r>
            <a:endParaRPr b="1" baseline="0" i="0" sz="4800" u="none" cap="none" strike="noStrike">
              <a:latin typeface="Georgia"/>
              <a:ea typeface="Georgia"/>
              <a:cs typeface="Georgia"/>
              <a:sym typeface="Georgia"/>
            </a:endParaRPr>
          </a:p>
        </p:txBody>
      </p:sp>
      <p:pic>
        <p:nvPicPr>
          <p:cNvPr id="338" name="Shape 338"/>
          <p:cNvPicPr preferRelativeResize="0"/>
          <p:nvPr>
            <p:ph idx="1" type="body"/>
          </p:nvPr>
        </p:nvPicPr>
        <p:blipFill rotWithShape="1">
          <a:blip r:embed="rId3">
            <a:alphaModFix/>
          </a:blip>
          <a:srcRect b="0" l="0" r="0" t="0"/>
          <a:stretch/>
        </p:blipFill>
        <p:spPr>
          <a:xfrm>
            <a:off x="1153298" y="561604"/>
            <a:ext cx="3872770" cy="5163692"/>
          </a:xfrm>
          <a:prstGeom prst="rect">
            <a:avLst/>
          </a:prstGeom>
          <a:noFill/>
          <a:ln>
            <a:noFill/>
          </a:ln>
        </p:spPr>
      </p:pic>
      <p:pic>
        <p:nvPicPr>
          <p:cNvPr id="339" name="Shape 339"/>
          <p:cNvPicPr preferRelativeResize="0"/>
          <p:nvPr/>
        </p:nvPicPr>
        <p:blipFill rotWithShape="1">
          <a:blip r:embed="rId4">
            <a:alphaModFix/>
          </a:blip>
          <a:srcRect b="0" l="0" r="0" t="0"/>
          <a:stretch/>
        </p:blipFill>
        <p:spPr>
          <a:xfrm>
            <a:off x="10699921" y="5273714"/>
            <a:ext cx="1400784" cy="1468171"/>
          </a:xfrm>
          <a:prstGeom prst="rect">
            <a:avLst/>
          </a:prstGeom>
          <a:noFill/>
          <a:ln>
            <a:noFill/>
          </a:ln>
        </p:spPr>
      </p:pic>
      <p:pic>
        <p:nvPicPr>
          <p:cNvPr id="340" name="Shape 340"/>
          <p:cNvPicPr preferRelativeResize="0"/>
          <p:nvPr/>
        </p:nvPicPr>
        <p:blipFill rotWithShape="1">
          <a:blip r:embed="rId5">
            <a:alphaModFix/>
          </a:blip>
          <a:srcRect b="0" l="0" r="0" t="0"/>
          <a:stretch/>
        </p:blipFill>
        <p:spPr>
          <a:xfrm>
            <a:off x="5718937" y="1289304"/>
            <a:ext cx="5120450" cy="3847569"/>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Wood Type">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5.xml><?xml version="1.0" encoding="utf-8"?>
<a:theme xmlns:a="http://schemas.openxmlformats.org/drawingml/2006/main" xmlns:r="http://schemas.openxmlformats.org/officeDocument/2006/relationships" name="1_Wood Type">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